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Poppins" charset="1" panose="00000500000000000000"/>
      <p:regular r:id="rId18"/>
    </p:embeddedFont>
    <p:embeddedFont>
      <p:font typeface="Poppins Bold" charset="1" panose="00000800000000000000"/>
      <p:regular r:id="rId19"/>
    </p:embeddedFont>
    <p:embeddedFont>
      <p:font typeface="Berthold Block" charset="1" panose="02000506040000020004"/>
      <p:regular r:id="rId20"/>
    </p:embeddedFont>
    <p:embeddedFont>
      <p:font typeface="Rowdies" charset="1" panose="00000000000000000000"/>
      <p:regular r:id="rId21"/>
    </p:embeddedFont>
    <p:embeddedFont>
      <p:font typeface="Rowdies Bold" charset="1" panose="00000000000000000000"/>
      <p:regular r:id="rId22"/>
    </p:embeddedFont>
    <p:embeddedFont>
      <p:font typeface="ABeeZee" charset="1" panose="02000000000000000000"/>
      <p:regular r:id="rId23"/>
    </p:embeddedFont>
    <p:embeddedFont>
      <p:font typeface="Zen Dots" charset="1" panose="000000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jpe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89678" y="2782279"/>
            <a:ext cx="4807716" cy="4807716"/>
            <a:chOff x="0" y="0"/>
            <a:chExt cx="560954" cy="5609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0954" cy="560954"/>
            </a:xfrm>
            <a:custGeom>
              <a:avLst/>
              <a:gdLst/>
              <a:ahLst/>
              <a:cxnLst/>
              <a:rect r="r" b="b" t="t" l="l"/>
              <a:pathLst>
                <a:path h="560954" w="560954">
                  <a:moveTo>
                    <a:pt x="54751" y="0"/>
                  </a:moveTo>
                  <a:lnTo>
                    <a:pt x="506203" y="0"/>
                  </a:lnTo>
                  <a:cubicBezTo>
                    <a:pt x="536441" y="0"/>
                    <a:pt x="560954" y="24513"/>
                    <a:pt x="560954" y="54751"/>
                  </a:cubicBezTo>
                  <a:lnTo>
                    <a:pt x="560954" y="506203"/>
                  </a:lnTo>
                  <a:cubicBezTo>
                    <a:pt x="560954" y="520724"/>
                    <a:pt x="555185" y="534650"/>
                    <a:pt x="544918" y="544918"/>
                  </a:cubicBezTo>
                  <a:cubicBezTo>
                    <a:pt x="534650" y="555185"/>
                    <a:pt x="520724" y="560954"/>
                    <a:pt x="506203" y="560954"/>
                  </a:cubicBezTo>
                  <a:lnTo>
                    <a:pt x="54751" y="560954"/>
                  </a:lnTo>
                  <a:cubicBezTo>
                    <a:pt x="40230" y="560954"/>
                    <a:pt x="26304" y="555185"/>
                    <a:pt x="16036" y="544918"/>
                  </a:cubicBezTo>
                  <a:cubicBezTo>
                    <a:pt x="5768" y="534650"/>
                    <a:pt x="0" y="520724"/>
                    <a:pt x="0" y="506203"/>
                  </a:cubicBezTo>
                  <a:lnTo>
                    <a:pt x="0" y="54751"/>
                  </a:lnTo>
                  <a:cubicBezTo>
                    <a:pt x="0" y="40230"/>
                    <a:pt x="5768" y="26304"/>
                    <a:pt x="16036" y="16036"/>
                  </a:cubicBezTo>
                  <a:cubicBezTo>
                    <a:pt x="26304" y="5768"/>
                    <a:pt x="40230" y="0"/>
                    <a:pt x="5475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60954" cy="6181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845995"/>
            <a:ext cx="16230600" cy="6595010"/>
            <a:chOff x="0" y="0"/>
            <a:chExt cx="5300038" cy="215357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00038" cy="2153574"/>
            </a:xfrm>
            <a:custGeom>
              <a:avLst/>
              <a:gdLst/>
              <a:ahLst/>
              <a:cxnLst/>
              <a:rect r="r" b="b" t="t" l="l"/>
              <a:pathLst>
                <a:path h="2153574" w="5300038">
                  <a:moveTo>
                    <a:pt x="12879" y="0"/>
                  </a:moveTo>
                  <a:lnTo>
                    <a:pt x="5287159" y="0"/>
                  </a:lnTo>
                  <a:cubicBezTo>
                    <a:pt x="5294272" y="0"/>
                    <a:pt x="5300038" y="5766"/>
                    <a:pt x="5300038" y="12879"/>
                  </a:cubicBezTo>
                  <a:lnTo>
                    <a:pt x="5300038" y="2140695"/>
                  </a:lnTo>
                  <a:cubicBezTo>
                    <a:pt x="5300038" y="2147808"/>
                    <a:pt x="5294272" y="2153574"/>
                    <a:pt x="5287159" y="2153574"/>
                  </a:cubicBezTo>
                  <a:lnTo>
                    <a:pt x="12879" y="2153574"/>
                  </a:lnTo>
                  <a:cubicBezTo>
                    <a:pt x="5766" y="2153574"/>
                    <a:pt x="0" y="2147808"/>
                    <a:pt x="0" y="2140695"/>
                  </a:cubicBezTo>
                  <a:lnTo>
                    <a:pt x="0" y="12879"/>
                  </a:lnTo>
                  <a:cubicBezTo>
                    <a:pt x="0" y="5766"/>
                    <a:pt x="5766" y="0"/>
                    <a:pt x="12879" y="0"/>
                  </a:cubicBezTo>
                  <a:close/>
                </a:path>
              </a:pathLst>
            </a:custGeom>
            <a:solidFill>
              <a:srgbClr val="737373">
                <a:alpha val="8627"/>
              </a:srgbClr>
            </a:solidFill>
            <a:ln w="19050" cap="rnd">
              <a:solidFill>
                <a:srgbClr val="FFFFFF">
                  <a:alpha val="8627"/>
                </a:srgbClr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5300038" cy="2210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944200" y="2977931"/>
            <a:ext cx="4298671" cy="4416412"/>
            <a:chOff x="0" y="0"/>
            <a:chExt cx="504335" cy="51814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04335" cy="518149"/>
            </a:xfrm>
            <a:custGeom>
              <a:avLst/>
              <a:gdLst/>
              <a:ahLst/>
              <a:cxnLst/>
              <a:rect r="r" b="b" t="t" l="l"/>
              <a:pathLst>
                <a:path h="518149" w="504335">
                  <a:moveTo>
                    <a:pt x="41423" y="0"/>
                  </a:moveTo>
                  <a:lnTo>
                    <a:pt x="462912" y="0"/>
                  </a:lnTo>
                  <a:cubicBezTo>
                    <a:pt x="473898" y="0"/>
                    <a:pt x="484434" y="4364"/>
                    <a:pt x="492203" y="12133"/>
                  </a:cubicBezTo>
                  <a:cubicBezTo>
                    <a:pt x="499971" y="19901"/>
                    <a:pt x="504335" y="30437"/>
                    <a:pt x="504335" y="41423"/>
                  </a:cubicBezTo>
                  <a:lnTo>
                    <a:pt x="504335" y="476726"/>
                  </a:lnTo>
                  <a:cubicBezTo>
                    <a:pt x="504335" y="487712"/>
                    <a:pt x="499971" y="498248"/>
                    <a:pt x="492203" y="506016"/>
                  </a:cubicBezTo>
                  <a:cubicBezTo>
                    <a:pt x="484434" y="513785"/>
                    <a:pt x="473898" y="518149"/>
                    <a:pt x="462912" y="518149"/>
                  </a:cubicBezTo>
                  <a:lnTo>
                    <a:pt x="41423" y="518149"/>
                  </a:lnTo>
                  <a:cubicBezTo>
                    <a:pt x="30437" y="518149"/>
                    <a:pt x="19901" y="513785"/>
                    <a:pt x="12133" y="506016"/>
                  </a:cubicBezTo>
                  <a:cubicBezTo>
                    <a:pt x="4364" y="498248"/>
                    <a:pt x="0" y="487712"/>
                    <a:pt x="0" y="476726"/>
                  </a:cubicBezTo>
                  <a:lnTo>
                    <a:pt x="0" y="41423"/>
                  </a:lnTo>
                  <a:cubicBezTo>
                    <a:pt x="0" y="30437"/>
                    <a:pt x="4364" y="19901"/>
                    <a:pt x="12133" y="12133"/>
                  </a:cubicBezTo>
                  <a:cubicBezTo>
                    <a:pt x="19901" y="4364"/>
                    <a:pt x="30437" y="0"/>
                    <a:pt x="41423" y="0"/>
                  </a:cubicBezTo>
                  <a:close/>
                </a:path>
              </a:pathLst>
            </a:custGeom>
            <a:blipFill>
              <a:blip r:embed="rId2"/>
              <a:stretch>
                <a:fillRect l="-9680" t="0" r="-44524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6680020" y="895240"/>
            <a:ext cx="579280" cy="57928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8700" y="8964880"/>
            <a:ext cx="660978" cy="345911"/>
            <a:chOff x="0" y="0"/>
            <a:chExt cx="215780" cy="11292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15780" cy="112925"/>
            </a:xfrm>
            <a:custGeom>
              <a:avLst/>
              <a:gdLst/>
              <a:ahLst/>
              <a:cxnLst/>
              <a:rect r="r" b="b" t="t" l="l"/>
              <a:pathLst>
                <a:path h="112925" w="215780">
                  <a:moveTo>
                    <a:pt x="56462" y="0"/>
                  </a:moveTo>
                  <a:lnTo>
                    <a:pt x="159318" y="0"/>
                  </a:lnTo>
                  <a:cubicBezTo>
                    <a:pt x="190501" y="0"/>
                    <a:pt x="215780" y="25279"/>
                    <a:pt x="215780" y="56462"/>
                  </a:cubicBezTo>
                  <a:lnTo>
                    <a:pt x="215780" y="56462"/>
                  </a:lnTo>
                  <a:cubicBezTo>
                    <a:pt x="215780" y="87646"/>
                    <a:pt x="190501" y="112925"/>
                    <a:pt x="159318" y="112925"/>
                  </a:cubicBezTo>
                  <a:lnTo>
                    <a:pt x="56462" y="112925"/>
                  </a:lnTo>
                  <a:cubicBezTo>
                    <a:pt x="25279" y="112925"/>
                    <a:pt x="0" y="87646"/>
                    <a:pt x="0" y="56462"/>
                  </a:cubicBezTo>
                  <a:lnTo>
                    <a:pt x="0" y="56462"/>
                  </a:lnTo>
                  <a:cubicBezTo>
                    <a:pt x="0" y="25279"/>
                    <a:pt x="25279" y="0"/>
                    <a:pt x="5646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66675"/>
              <a:ext cx="215780" cy="179600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129587" y="9032559"/>
            <a:ext cx="210552" cy="210552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6864451" y="1068524"/>
            <a:ext cx="210418" cy="232712"/>
          </a:xfrm>
          <a:custGeom>
            <a:avLst/>
            <a:gdLst/>
            <a:ahLst/>
            <a:cxnLst/>
            <a:rect r="r" b="b" t="t" l="l"/>
            <a:pathLst>
              <a:path h="232712" w="210418">
                <a:moveTo>
                  <a:pt x="0" y="0"/>
                </a:moveTo>
                <a:lnTo>
                  <a:pt x="210418" y="0"/>
                </a:lnTo>
                <a:lnTo>
                  <a:pt x="210418" y="232712"/>
                </a:lnTo>
                <a:lnTo>
                  <a:pt x="0" y="2327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8722986" y="976934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57962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17100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958834" y="5176612"/>
            <a:ext cx="2175327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07000B"/>
                </a:solidFill>
                <a:latin typeface="Poppins"/>
                <a:ea typeface="Poppins"/>
                <a:cs typeface="Poppins"/>
                <a:sym typeface="Poppins"/>
              </a:rPr>
              <a:t>Get Started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1035004"/>
            <a:ext cx="2330535" cy="29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Studio Shodwe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880387" y="8929889"/>
            <a:ext cx="3403168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473471" y="2121168"/>
            <a:ext cx="8970725" cy="6574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7"/>
              </a:lnSpc>
            </a:pPr>
            <a:r>
              <a:rPr lang="en-US" sz="4647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N</a:t>
            </a:r>
            <a:r>
              <a:rPr lang="en-US" sz="4647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AME : P.SRIDHARSHINI</a:t>
            </a:r>
          </a:p>
          <a:p>
            <a:pPr algn="l">
              <a:lnSpc>
                <a:spcPts val="6507"/>
              </a:lnSpc>
            </a:pPr>
            <a:r>
              <a:rPr lang="en-US" sz="4647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REG NO : 2428A0026</a:t>
            </a:r>
          </a:p>
          <a:p>
            <a:pPr algn="l">
              <a:lnSpc>
                <a:spcPts val="6507"/>
              </a:lnSpc>
            </a:pPr>
            <a:r>
              <a:rPr lang="en-US" sz="4647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NMID : asbru262428a0026</a:t>
            </a:r>
          </a:p>
          <a:p>
            <a:pPr algn="l">
              <a:lnSpc>
                <a:spcPts val="6507"/>
              </a:lnSpc>
            </a:pPr>
            <a:r>
              <a:rPr lang="en-US" sz="4647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DEPARTMENT : B.SC. DIGITAL ANDCYBRE FORENSIC SCIENCE</a:t>
            </a:r>
          </a:p>
          <a:p>
            <a:pPr algn="l">
              <a:lnSpc>
                <a:spcPts val="6507"/>
              </a:lnSpc>
            </a:pPr>
            <a:r>
              <a:rPr lang="en-US" sz="4647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COLLEGE : SHRI NEHRU MAHA VIDYALAYA COLLEGE OF ARTS AND SCIENCE</a:t>
            </a:r>
          </a:p>
          <a:p>
            <a:pPr algn="l">
              <a:lnSpc>
                <a:spcPts val="6507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4962481" y="1824137"/>
            <a:ext cx="2749071" cy="5439508"/>
            <a:chOff x="0" y="0"/>
            <a:chExt cx="2620010" cy="51841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94468" t="0" r="-94468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1028700" y="6280615"/>
            <a:ext cx="5930582" cy="3335952"/>
          </a:xfrm>
          <a:custGeom>
            <a:avLst/>
            <a:gdLst/>
            <a:ahLst/>
            <a:cxnLst/>
            <a:rect r="r" b="b" t="t" l="l"/>
            <a:pathLst>
              <a:path h="3335952" w="5930582">
                <a:moveTo>
                  <a:pt x="0" y="0"/>
                </a:moveTo>
                <a:lnTo>
                  <a:pt x="5930582" y="0"/>
                </a:lnTo>
                <a:lnTo>
                  <a:pt x="5930582" y="3335952"/>
                </a:lnTo>
                <a:lnTo>
                  <a:pt x="0" y="33359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870139" y="6280615"/>
            <a:ext cx="5930582" cy="3335952"/>
          </a:xfrm>
          <a:custGeom>
            <a:avLst/>
            <a:gdLst/>
            <a:ahLst/>
            <a:cxnLst/>
            <a:rect r="r" b="b" t="t" l="l"/>
            <a:pathLst>
              <a:path h="3335952" w="5930582">
                <a:moveTo>
                  <a:pt x="0" y="0"/>
                </a:moveTo>
                <a:lnTo>
                  <a:pt x="5930582" y="0"/>
                </a:lnTo>
                <a:lnTo>
                  <a:pt x="5930582" y="3335952"/>
                </a:lnTo>
                <a:lnTo>
                  <a:pt x="0" y="33359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8722986" y="976934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57962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7100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1035004"/>
            <a:ext cx="2330535" cy="29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Studio Shodwe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1578462"/>
            <a:ext cx="13291064" cy="1962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80"/>
              </a:lnSpc>
            </a:pPr>
            <a:r>
              <a:rPr lang="en-US" sz="5628" b="true">
                <a:solidFill>
                  <a:srgbClr val="FFFFFF"/>
                </a:solidFill>
                <a:latin typeface="Rowdies Bold"/>
                <a:ea typeface="Rowdies Bold"/>
                <a:cs typeface="Rowdies Bold"/>
                <a:sym typeface="Rowdies Bold"/>
              </a:rPr>
              <a:t>RESULTS </a:t>
            </a:r>
            <a:r>
              <a:rPr lang="en-US" b="true" sz="5628">
                <a:solidFill>
                  <a:srgbClr val="FFFFFF"/>
                </a:solidFill>
                <a:latin typeface="Rowdies Bold"/>
                <a:ea typeface="Rowdies Bold"/>
                <a:cs typeface="Rowdies Bold"/>
                <a:sym typeface="Rowdies Bold"/>
              </a:rPr>
              <a:t>AND SCREENSHOTS</a:t>
            </a:r>
          </a:p>
          <a:p>
            <a:pPr algn="ctr">
              <a:lnSpc>
                <a:spcPts val="788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777798" y="2759542"/>
            <a:ext cx="14184683" cy="3521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THE PORTFOLIO WEBSITE EFFECTIVELY HIGHLIGHTS MY SKILLS, EDUC</a:t>
            </a:r>
            <a:r>
              <a:rPr lang="en-US" sz="2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ATION, PROJECTS, AND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ACHIEVEMENTS IN A STRUCTURED MANNER. IT PROVIDES RECRUITERS AND PEERS WITH EASY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ACCESS TO MY PROFESSIONAL DETAILS, IMPROVING VISIBILITY AND NETWORKING OPPORTUNITIES.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THE RESPONSIVE DESIGN ENSURES A SMOOTH VIEWING EXPERIENCE ACROSS DEVICES, MAKING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THE PORTFOLIO BOTH PRACTICAL AND IMPACTFUL.</a:t>
            </a:r>
          </a:p>
          <a:p>
            <a:pPr algn="ctr">
              <a:lnSpc>
                <a:spcPts val="280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80020" y="895240"/>
            <a:ext cx="579280" cy="57928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8964880"/>
            <a:ext cx="660978" cy="345911"/>
            <a:chOff x="0" y="0"/>
            <a:chExt cx="215780" cy="1129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5780" cy="112925"/>
            </a:xfrm>
            <a:custGeom>
              <a:avLst/>
              <a:gdLst/>
              <a:ahLst/>
              <a:cxnLst/>
              <a:rect r="r" b="b" t="t" l="l"/>
              <a:pathLst>
                <a:path h="112925" w="215780">
                  <a:moveTo>
                    <a:pt x="56462" y="0"/>
                  </a:moveTo>
                  <a:lnTo>
                    <a:pt x="159318" y="0"/>
                  </a:lnTo>
                  <a:cubicBezTo>
                    <a:pt x="190501" y="0"/>
                    <a:pt x="215780" y="25279"/>
                    <a:pt x="215780" y="56462"/>
                  </a:cubicBezTo>
                  <a:lnTo>
                    <a:pt x="215780" y="56462"/>
                  </a:lnTo>
                  <a:cubicBezTo>
                    <a:pt x="215780" y="87646"/>
                    <a:pt x="190501" y="112925"/>
                    <a:pt x="159318" y="112925"/>
                  </a:cubicBezTo>
                  <a:lnTo>
                    <a:pt x="56462" y="112925"/>
                  </a:lnTo>
                  <a:cubicBezTo>
                    <a:pt x="25279" y="112925"/>
                    <a:pt x="0" y="87646"/>
                    <a:pt x="0" y="56462"/>
                  </a:cubicBezTo>
                  <a:lnTo>
                    <a:pt x="0" y="56462"/>
                  </a:lnTo>
                  <a:cubicBezTo>
                    <a:pt x="0" y="25279"/>
                    <a:pt x="25279" y="0"/>
                    <a:pt x="5646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15780" cy="179600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29587" y="9032559"/>
            <a:ext cx="210552" cy="21055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6864451" y="1068524"/>
            <a:ext cx="210418" cy="232712"/>
          </a:xfrm>
          <a:custGeom>
            <a:avLst/>
            <a:gdLst/>
            <a:ahLst/>
            <a:cxnLst/>
            <a:rect r="r" b="b" t="t" l="l"/>
            <a:pathLst>
              <a:path h="232712" w="210418">
                <a:moveTo>
                  <a:pt x="0" y="0"/>
                </a:moveTo>
                <a:lnTo>
                  <a:pt x="210418" y="0"/>
                </a:lnTo>
                <a:lnTo>
                  <a:pt x="210418" y="232712"/>
                </a:lnTo>
                <a:lnTo>
                  <a:pt x="0" y="2327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977004" y="3218216"/>
            <a:ext cx="13331343" cy="6595010"/>
            <a:chOff x="0" y="0"/>
            <a:chExt cx="4353297" cy="215357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353297" cy="2153574"/>
            </a:xfrm>
            <a:custGeom>
              <a:avLst/>
              <a:gdLst/>
              <a:ahLst/>
              <a:cxnLst/>
              <a:rect r="r" b="b" t="t" l="l"/>
              <a:pathLst>
                <a:path h="2153574" w="4353297">
                  <a:moveTo>
                    <a:pt x="15680" y="0"/>
                  </a:moveTo>
                  <a:lnTo>
                    <a:pt x="4337617" y="0"/>
                  </a:lnTo>
                  <a:cubicBezTo>
                    <a:pt x="4341776" y="0"/>
                    <a:pt x="4345764" y="1652"/>
                    <a:pt x="4348705" y="4592"/>
                  </a:cubicBezTo>
                  <a:cubicBezTo>
                    <a:pt x="4351645" y="7533"/>
                    <a:pt x="4353297" y="11521"/>
                    <a:pt x="4353297" y="15680"/>
                  </a:cubicBezTo>
                  <a:lnTo>
                    <a:pt x="4353297" y="2137895"/>
                  </a:lnTo>
                  <a:cubicBezTo>
                    <a:pt x="4353297" y="2146554"/>
                    <a:pt x="4346277" y="2153574"/>
                    <a:pt x="4337617" y="2153574"/>
                  </a:cubicBezTo>
                  <a:lnTo>
                    <a:pt x="15680" y="2153574"/>
                  </a:lnTo>
                  <a:cubicBezTo>
                    <a:pt x="7020" y="2153574"/>
                    <a:pt x="0" y="2146554"/>
                    <a:pt x="0" y="2137895"/>
                  </a:cubicBezTo>
                  <a:lnTo>
                    <a:pt x="0" y="15680"/>
                  </a:lnTo>
                  <a:cubicBezTo>
                    <a:pt x="0" y="7020"/>
                    <a:pt x="7020" y="0"/>
                    <a:pt x="15680" y="0"/>
                  </a:cubicBezTo>
                  <a:close/>
                </a:path>
              </a:pathLst>
            </a:custGeom>
            <a:solidFill>
              <a:srgbClr val="737373">
                <a:alpha val="8627"/>
              </a:srgbClr>
            </a:solidFill>
            <a:ln w="19050" cap="rnd">
              <a:solidFill>
                <a:srgbClr val="FFFFFF">
                  <a:alpha val="8627"/>
                </a:srgbClr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4353297" cy="2210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541826" y="1578145"/>
            <a:ext cx="3533043" cy="3533043"/>
            <a:chOff x="0" y="0"/>
            <a:chExt cx="560954" cy="56095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60954" cy="560954"/>
            </a:xfrm>
            <a:custGeom>
              <a:avLst/>
              <a:gdLst/>
              <a:ahLst/>
              <a:cxnLst/>
              <a:rect r="r" b="b" t="t" l="l"/>
              <a:pathLst>
                <a:path h="560954" w="560954">
                  <a:moveTo>
                    <a:pt x="74504" y="0"/>
                  </a:moveTo>
                  <a:lnTo>
                    <a:pt x="486450" y="0"/>
                  </a:lnTo>
                  <a:cubicBezTo>
                    <a:pt x="527597" y="0"/>
                    <a:pt x="560954" y="33357"/>
                    <a:pt x="560954" y="74504"/>
                  </a:cubicBezTo>
                  <a:lnTo>
                    <a:pt x="560954" y="486450"/>
                  </a:lnTo>
                  <a:cubicBezTo>
                    <a:pt x="560954" y="527597"/>
                    <a:pt x="527597" y="560954"/>
                    <a:pt x="486450" y="560954"/>
                  </a:cubicBezTo>
                  <a:lnTo>
                    <a:pt x="74504" y="560954"/>
                  </a:lnTo>
                  <a:cubicBezTo>
                    <a:pt x="33357" y="560954"/>
                    <a:pt x="0" y="527597"/>
                    <a:pt x="0" y="486450"/>
                  </a:cubicBezTo>
                  <a:lnTo>
                    <a:pt x="0" y="74504"/>
                  </a:lnTo>
                  <a:cubicBezTo>
                    <a:pt x="0" y="33357"/>
                    <a:pt x="33357" y="0"/>
                    <a:pt x="7450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560954" cy="6181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728867" y="1721924"/>
            <a:ext cx="3158962" cy="3245486"/>
            <a:chOff x="0" y="0"/>
            <a:chExt cx="504335" cy="51814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04335" cy="518149"/>
            </a:xfrm>
            <a:custGeom>
              <a:avLst/>
              <a:gdLst/>
              <a:ahLst/>
              <a:cxnLst/>
              <a:rect r="r" b="b" t="t" l="l"/>
              <a:pathLst>
                <a:path h="518149" w="504335">
                  <a:moveTo>
                    <a:pt x="56368" y="0"/>
                  </a:moveTo>
                  <a:lnTo>
                    <a:pt x="447967" y="0"/>
                  </a:lnTo>
                  <a:cubicBezTo>
                    <a:pt x="462917" y="0"/>
                    <a:pt x="477254" y="5939"/>
                    <a:pt x="487825" y="16510"/>
                  </a:cubicBezTo>
                  <a:cubicBezTo>
                    <a:pt x="498396" y="27081"/>
                    <a:pt x="504335" y="41418"/>
                    <a:pt x="504335" y="56368"/>
                  </a:cubicBezTo>
                  <a:lnTo>
                    <a:pt x="504335" y="461781"/>
                  </a:lnTo>
                  <a:cubicBezTo>
                    <a:pt x="504335" y="476731"/>
                    <a:pt x="498396" y="491068"/>
                    <a:pt x="487825" y="501639"/>
                  </a:cubicBezTo>
                  <a:cubicBezTo>
                    <a:pt x="477254" y="512210"/>
                    <a:pt x="462917" y="518149"/>
                    <a:pt x="447967" y="518149"/>
                  </a:cubicBezTo>
                  <a:lnTo>
                    <a:pt x="56368" y="518149"/>
                  </a:lnTo>
                  <a:cubicBezTo>
                    <a:pt x="41418" y="518149"/>
                    <a:pt x="27081" y="512210"/>
                    <a:pt x="16510" y="501639"/>
                  </a:cubicBezTo>
                  <a:cubicBezTo>
                    <a:pt x="5939" y="491068"/>
                    <a:pt x="0" y="476731"/>
                    <a:pt x="0" y="461781"/>
                  </a:cubicBezTo>
                  <a:lnTo>
                    <a:pt x="0" y="56368"/>
                  </a:lnTo>
                  <a:cubicBezTo>
                    <a:pt x="0" y="41418"/>
                    <a:pt x="5939" y="27081"/>
                    <a:pt x="16510" y="16510"/>
                  </a:cubicBezTo>
                  <a:cubicBezTo>
                    <a:pt x="27081" y="5939"/>
                    <a:pt x="41418" y="0"/>
                    <a:pt x="56368" y="0"/>
                  </a:cubicBezTo>
                  <a:close/>
                </a:path>
              </a:pathLst>
            </a:custGeom>
            <a:blipFill>
              <a:blip r:embed="rId4"/>
              <a:stretch>
                <a:fillRect l="-47382" t="0" r="-47382" b="0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8722986" y="976934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57962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17100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1035004"/>
            <a:ext cx="2330535" cy="29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Studio Shodwe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856132" y="9605280"/>
            <a:ext cx="3403168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193968" y="1274495"/>
            <a:ext cx="8919270" cy="3648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99"/>
              </a:lnSpc>
            </a:pPr>
            <a:r>
              <a:rPr lang="en-US" sz="10499">
                <a:solidFill>
                  <a:srgbClr val="FFFFFF"/>
                </a:solidFill>
                <a:latin typeface="Rowdies"/>
                <a:ea typeface="Rowdies"/>
                <a:cs typeface="Rowdies"/>
                <a:sym typeface="Rowdies"/>
              </a:rPr>
              <a:t>CONCLUSION</a:t>
            </a:r>
          </a:p>
          <a:p>
            <a:pPr algn="ctr">
              <a:lnSpc>
                <a:spcPts val="14699"/>
              </a:lnSpc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3207715" y="3573236"/>
            <a:ext cx="10521152" cy="6239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8"/>
              </a:lnSpc>
            </a:pPr>
            <a:r>
              <a:rPr lang="en-US" sz="220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THE PERSON</a:t>
            </a:r>
            <a:r>
              <a:rPr lang="en-US" sz="220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AL PORTFOLIO WEBSITE SUCCESSFULLY</a:t>
            </a:r>
          </a:p>
          <a:p>
            <a:pPr algn="ctr">
              <a:lnSpc>
                <a:spcPts val="3088"/>
              </a:lnSpc>
            </a:pPr>
            <a:r>
              <a:rPr lang="en-US" sz="220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PROVIDES A PROFESSIONAL PLATFORM FOR ALMAS BEGAM</a:t>
            </a:r>
          </a:p>
          <a:p>
            <a:pPr algn="ctr">
              <a:lnSpc>
                <a:spcPts val="3088"/>
              </a:lnSpc>
            </a:pPr>
            <a:r>
              <a:rPr lang="en-US" sz="220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TO SHOWCASE ACADEMIC ACHIEVEMENTS, TECHNICAL</a:t>
            </a:r>
          </a:p>
          <a:p>
            <a:pPr algn="ctr">
              <a:lnSpc>
                <a:spcPts val="3088"/>
              </a:lnSpc>
            </a:pPr>
            <a:r>
              <a:rPr lang="en-US" sz="220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SKILLS, CERTIFICATIONS, AND PROJECTS IN AN ORGANIZED</a:t>
            </a:r>
          </a:p>
          <a:p>
            <a:pPr algn="ctr">
              <a:lnSpc>
                <a:spcPts val="3088"/>
              </a:lnSpc>
            </a:pPr>
            <a:r>
              <a:rPr lang="en-US" sz="220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MANNER. IT SERVES AS A DIGITAL RESUME, ENHANCING</a:t>
            </a:r>
          </a:p>
          <a:p>
            <a:pPr algn="ctr">
              <a:lnSpc>
                <a:spcPts val="3088"/>
              </a:lnSpc>
            </a:pPr>
            <a:r>
              <a:rPr lang="en-US" sz="220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VISIBILITY AND ACCESSIBILITY FOR RECRUITERS, PEERS, AND</a:t>
            </a:r>
          </a:p>
          <a:p>
            <a:pPr algn="ctr">
              <a:lnSpc>
                <a:spcPts val="3088"/>
              </a:lnSpc>
            </a:pPr>
            <a:r>
              <a:rPr lang="en-US" sz="220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COLLABORATORS. WITH ITS RESPONSIVE DESIGN AND USER-</a:t>
            </a:r>
          </a:p>
          <a:p>
            <a:pPr algn="ctr">
              <a:lnSpc>
                <a:spcPts val="3088"/>
              </a:lnSpc>
            </a:pPr>
            <a:r>
              <a:rPr lang="en-US" sz="220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FRIENDLY LAYOUT, THE PORTFOLIO STRENGTHENS PERSONAL</a:t>
            </a:r>
          </a:p>
          <a:p>
            <a:pPr algn="ctr">
              <a:lnSpc>
                <a:spcPts val="3088"/>
              </a:lnSpc>
            </a:pPr>
            <a:r>
              <a:rPr lang="en-US" sz="220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BRANDING AND SUPPORTS FUTURE CAREER OPPORTUNITIES.</a:t>
            </a:r>
          </a:p>
          <a:p>
            <a:pPr algn="ctr">
              <a:lnSpc>
                <a:spcPts val="3088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8964880"/>
            <a:ext cx="660978" cy="345911"/>
            <a:chOff x="0" y="0"/>
            <a:chExt cx="215780" cy="1129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5780" cy="112925"/>
            </a:xfrm>
            <a:custGeom>
              <a:avLst/>
              <a:gdLst/>
              <a:ahLst/>
              <a:cxnLst/>
              <a:rect r="r" b="b" t="t" l="l"/>
              <a:pathLst>
                <a:path h="112925" w="215780">
                  <a:moveTo>
                    <a:pt x="56462" y="0"/>
                  </a:moveTo>
                  <a:lnTo>
                    <a:pt x="159318" y="0"/>
                  </a:lnTo>
                  <a:cubicBezTo>
                    <a:pt x="190501" y="0"/>
                    <a:pt x="215780" y="25279"/>
                    <a:pt x="215780" y="56462"/>
                  </a:cubicBezTo>
                  <a:lnTo>
                    <a:pt x="215780" y="56462"/>
                  </a:lnTo>
                  <a:cubicBezTo>
                    <a:pt x="215780" y="87646"/>
                    <a:pt x="190501" y="112925"/>
                    <a:pt x="159318" y="112925"/>
                  </a:cubicBezTo>
                  <a:lnTo>
                    <a:pt x="56462" y="112925"/>
                  </a:lnTo>
                  <a:cubicBezTo>
                    <a:pt x="25279" y="112925"/>
                    <a:pt x="0" y="87646"/>
                    <a:pt x="0" y="56462"/>
                  </a:cubicBezTo>
                  <a:lnTo>
                    <a:pt x="0" y="56462"/>
                  </a:lnTo>
                  <a:cubicBezTo>
                    <a:pt x="0" y="25279"/>
                    <a:pt x="25279" y="0"/>
                    <a:pt x="5646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15780" cy="179600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29587" y="9032559"/>
            <a:ext cx="210552" cy="21055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2158391" y="3074830"/>
            <a:ext cx="3137368" cy="6207822"/>
            <a:chOff x="0" y="0"/>
            <a:chExt cx="2620010" cy="51841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22189" t="0" r="-22189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445731" y="4813984"/>
            <a:ext cx="11422483" cy="3965288"/>
            <a:chOff x="0" y="0"/>
            <a:chExt cx="3729966" cy="129484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729967" cy="1294849"/>
            </a:xfrm>
            <a:custGeom>
              <a:avLst/>
              <a:gdLst/>
              <a:ahLst/>
              <a:cxnLst/>
              <a:rect r="r" b="b" t="t" l="l"/>
              <a:pathLst>
                <a:path h="1294849" w="3729967">
                  <a:moveTo>
                    <a:pt x="18300" y="0"/>
                  </a:moveTo>
                  <a:lnTo>
                    <a:pt x="3711666" y="0"/>
                  </a:lnTo>
                  <a:cubicBezTo>
                    <a:pt x="3721773" y="0"/>
                    <a:pt x="3729967" y="8193"/>
                    <a:pt x="3729967" y="18300"/>
                  </a:cubicBezTo>
                  <a:lnTo>
                    <a:pt x="3729967" y="1276549"/>
                  </a:lnTo>
                  <a:cubicBezTo>
                    <a:pt x="3729967" y="1286656"/>
                    <a:pt x="3721773" y="1294849"/>
                    <a:pt x="3711666" y="1294849"/>
                  </a:cubicBezTo>
                  <a:lnTo>
                    <a:pt x="18300" y="1294849"/>
                  </a:lnTo>
                  <a:cubicBezTo>
                    <a:pt x="8193" y="1294849"/>
                    <a:pt x="0" y="1286656"/>
                    <a:pt x="0" y="1276549"/>
                  </a:cubicBezTo>
                  <a:lnTo>
                    <a:pt x="0" y="18300"/>
                  </a:lnTo>
                  <a:cubicBezTo>
                    <a:pt x="0" y="8193"/>
                    <a:pt x="8193" y="0"/>
                    <a:pt x="18300" y="0"/>
                  </a:cubicBezTo>
                  <a:close/>
                </a:path>
              </a:pathLst>
            </a:custGeom>
            <a:solidFill>
              <a:srgbClr val="737373">
                <a:alpha val="14902"/>
              </a:srgbClr>
            </a:solidFill>
            <a:ln w="19050" cap="rnd">
              <a:solidFill>
                <a:srgbClr val="FFFFFF">
                  <a:alpha val="14902"/>
                </a:srgbClr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3729966" cy="13519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2448888" y="5597506"/>
            <a:ext cx="550755" cy="550755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24911" y="0"/>
                  </a:moveTo>
                  <a:lnTo>
                    <a:pt x="587889" y="0"/>
                  </a:lnTo>
                  <a:cubicBezTo>
                    <a:pt x="647539" y="0"/>
                    <a:pt x="704746" y="23696"/>
                    <a:pt x="746925" y="65875"/>
                  </a:cubicBezTo>
                  <a:cubicBezTo>
                    <a:pt x="789104" y="108054"/>
                    <a:pt x="812800" y="165261"/>
                    <a:pt x="812800" y="224911"/>
                  </a:cubicBezTo>
                  <a:lnTo>
                    <a:pt x="812800" y="587889"/>
                  </a:lnTo>
                  <a:cubicBezTo>
                    <a:pt x="812800" y="647539"/>
                    <a:pt x="789104" y="704746"/>
                    <a:pt x="746925" y="746925"/>
                  </a:cubicBezTo>
                  <a:cubicBezTo>
                    <a:pt x="704746" y="789104"/>
                    <a:pt x="647539" y="812800"/>
                    <a:pt x="587889" y="812800"/>
                  </a:cubicBezTo>
                  <a:lnTo>
                    <a:pt x="224911" y="812800"/>
                  </a:lnTo>
                  <a:cubicBezTo>
                    <a:pt x="165261" y="812800"/>
                    <a:pt x="108054" y="789104"/>
                    <a:pt x="65875" y="746925"/>
                  </a:cubicBezTo>
                  <a:cubicBezTo>
                    <a:pt x="23696" y="704746"/>
                    <a:pt x="0" y="647539"/>
                    <a:pt x="0" y="587889"/>
                  </a:cubicBezTo>
                  <a:lnTo>
                    <a:pt x="0" y="224911"/>
                  </a:lnTo>
                  <a:cubicBezTo>
                    <a:pt x="0" y="165261"/>
                    <a:pt x="23696" y="108054"/>
                    <a:pt x="65875" y="65875"/>
                  </a:cubicBezTo>
                  <a:cubicBezTo>
                    <a:pt x="108054" y="23696"/>
                    <a:pt x="165261" y="0"/>
                    <a:pt x="22491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228600"/>
              <a:ext cx="812800" cy="104140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1134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7013287" y="5597506"/>
            <a:ext cx="550755" cy="550755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24911" y="0"/>
                  </a:moveTo>
                  <a:lnTo>
                    <a:pt x="587889" y="0"/>
                  </a:lnTo>
                  <a:cubicBezTo>
                    <a:pt x="647539" y="0"/>
                    <a:pt x="704746" y="23696"/>
                    <a:pt x="746925" y="65875"/>
                  </a:cubicBezTo>
                  <a:cubicBezTo>
                    <a:pt x="789104" y="108054"/>
                    <a:pt x="812800" y="165261"/>
                    <a:pt x="812800" y="224911"/>
                  </a:cubicBezTo>
                  <a:lnTo>
                    <a:pt x="812800" y="587889"/>
                  </a:lnTo>
                  <a:cubicBezTo>
                    <a:pt x="812800" y="647539"/>
                    <a:pt x="789104" y="704746"/>
                    <a:pt x="746925" y="746925"/>
                  </a:cubicBezTo>
                  <a:cubicBezTo>
                    <a:pt x="704746" y="789104"/>
                    <a:pt x="647539" y="812800"/>
                    <a:pt x="587889" y="812800"/>
                  </a:cubicBezTo>
                  <a:lnTo>
                    <a:pt x="224911" y="812800"/>
                  </a:lnTo>
                  <a:cubicBezTo>
                    <a:pt x="165261" y="812800"/>
                    <a:pt x="108054" y="789104"/>
                    <a:pt x="65875" y="746925"/>
                  </a:cubicBezTo>
                  <a:cubicBezTo>
                    <a:pt x="23696" y="704746"/>
                    <a:pt x="0" y="647539"/>
                    <a:pt x="0" y="587889"/>
                  </a:cubicBezTo>
                  <a:lnTo>
                    <a:pt x="0" y="224911"/>
                  </a:lnTo>
                  <a:cubicBezTo>
                    <a:pt x="0" y="165261"/>
                    <a:pt x="23696" y="108054"/>
                    <a:pt x="65875" y="65875"/>
                  </a:cubicBezTo>
                  <a:cubicBezTo>
                    <a:pt x="108054" y="23696"/>
                    <a:pt x="165261" y="0"/>
                    <a:pt x="22491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228600"/>
              <a:ext cx="812800" cy="104140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11340"/>
                </a:lnSpc>
              </a:pP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2579534" y="5734183"/>
            <a:ext cx="277401" cy="277401"/>
          </a:xfrm>
          <a:custGeom>
            <a:avLst/>
            <a:gdLst/>
            <a:ahLst/>
            <a:cxnLst/>
            <a:rect r="r" b="b" t="t" l="l"/>
            <a:pathLst>
              <a:path h="277401" w="277401">
                <a:moveTo>
                  <a:pt x="0" y="0"/>
                </a:moveTo>
                <a:lnTo>
                  <a:pt x="277401" y="0"/>
                </a:lnTo>
                <a:lnTo>
                  <a:pt x="277401" y="277402"/>
                </a:lnTo>
                <a:lnTo>
                  <a:pt x="0" y="2774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7131712" y="5715932"/>
            <a:ext cx="313905" cy="313905"/>
          </a:xfrm>
          <a:custGeom>
            <a:avLst/>
            <a:gdLst/>
            <a:ahLst/>
            <a:cxnLst/>
            <a:rect r="r" b="b" t="t" l="l"/>
            <a:pathLst>
              <a:path h="313905" w="313905">
                <a:moveTo>
                  <a:pt x="0" y="0"/>
                </a:moveTo>
                <a:lnTo>
                  <a:pt x="313905" y="0"/>
                </a:lnTo>
                <a:lnTo>
                  <a:pt x="313905" y="313904"/>
                </a:lnTo>
                <a:lnTo>
                  <a:pt x="0" y="3139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8722986" y="976934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57962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17100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28700" y="1035004"/>
            <a:ext cx="2330535" cy="29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Studio Shodwe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7928095" y="5578456"/>
            <a:ext cx="1945339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00"/>
              </a:lnSpc>
            </a:pPr>
            <a:r>
              <a:rPr lang="en-US" sz="2000" b="true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Email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226041" y="5578456"/>
            <a:ext cx="2446430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b="true">
                <a:solidFill>
                  <a:srgbClr val="F4F4F4"/>
                </a:solidFill>
                <a:latin typeface="Poppins Bold"/>
                <a:ea typeface="Poppins Bold"/>
                <a:cs typeface="Poppins Bold"/>
                <a:sym typeface="Poppins Bold"/>
              </a:rPr>
              <a:t>Phone Number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817598" y="2554012"/>
            <a:ext cx="7990582" cy="1783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59"/>
              </a:lnSpc>
            </a:pPr>
            <a:r>
              <a:rPr lang="en-US" sz="10399">
                <a:solidFill>
                  <a:srgbClr val="FFFFFF"/>
                </a:solidFill>
                <a:latin typeface="Rowdies"/>
                <a:ea typeface="Rowdies"/>
                <a:cs typeface="Rowdies"/>
                <a:sym typeface="Rowdies"/>
              </a:rPr>
              <a:t>THANK YOU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6210304" y="5929822"/>
            <a:ext cx="7516771" cy="316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sridharshini2468@gmail.com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-846336" y="5929822"/>
            <a:ext cx="11422483" cy="389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91+9025664994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34863" y="6758528"/>
            <a:ext cx="11156051" cy="1506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SHRI NEHRU M</a:t>
            </a:r>
            <a:r>
              <a:rPr lang="en-US" sz="19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AHA VIDYALAYA COLLEGE OF ARTS AND SCIENCE</a:t>
            </a:r>
          </a:p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THANK YOU FOR TAKING THE TIME TO VIEW MY PORTFOLIO.</a:t>
            </a:r>
          </a:p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 I TRULY APPRECIATE YOUR ATTENTION AND SUPPORT.</a:t>
            </a:r>
          </a:p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 LOOKING FORWARD TO YOUR FEEDBACK AND SUGGESTIONS!</a:t>
            </a:r>
          </a:p>
          <a:p>
            <a:pPr algn="ctr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80020" y="895240"/>
            <a:ext cx="579280" cy="57928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4451" y="1068524"/>
            <a:ext cx="210418" cy="232712"/>
          </a:xfrm>
          <a:custGeom>
            <a:avLst/>
            <a:gdLst/>
            <a:ahLst/>
            <a:cxnLst/>
            <a:rect r="r" b="b" t="t" l="l"/>
            <a:pathLst>
              <a:path h="232712" w="210418">
                <a:moveTo>
                  <a:pt x="0" y="0"/>
                </a:moveTo>
                <a:lnTo>
                  <a:pt x="210418" y="0"/>
                </a:lnTo>
                <a:lnTo>
                  <a:pt x="210418" y="232712"/>
                </a:lnTo>
                <a:lnTo>
                  <a:pt x="0" y="2327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722986" y="976934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7962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880387" y="8929889"/>
            <a:ext cx="3403168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-616452" y="-262272"/>
            <a:ext cx="5111178" cy="11459069"/>
            <a:chOff x="0" y="0"/>
            <a:chExt cx="1794523" cy="402325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94523" cy="4023252"/>
            </a:xfrm>
            <a:custGeom>
              <a:avLst/>
              <a:gdLst/>
              <a:ahLst/>
              <a:cxnLst/>
              <a:rect r="r" b="b" t="t" l="l"/>
              <a:pathLst>
                <a:path h="4023252" w="1794523">
                  <a:moveTo>
                    <a:pt x="57523" y="0"/>
                  </a:moveTo>
                  <a:lnTo>
                    <a:pt x="1737000" y="0"/>
                  </a:lnTo>
                  <a:cubicBezTo>
                    <a:pt x="1768769" y="0"/>
                    <a:pt x="1794523" y="25754"/>
                    <a:pt x="1794523" y="57523"/>
                  </a:cubicBezTo>
                  <a:lnTo>
                    <a:pt x="1794523" y="3965730"/>
                  </a:lnTo>
                  <a:cubicBezTo>
                    <a:pt x="1794523" y="3997499"/>
                    <a:pt x="1768769" y="4023252"/>
                    <a:pt x="1737000" y="4023252"/>
                  </a:cubicBezTo>
                  <a:lnTo>
                    <a:pt x="57523" y="4023252"/>
                  </a:lnTo>
                  <a:cubicBezTo>
                    <a:pt x="42267" y="4023252"/>
                    <a:pt x="27636" y="4017192"/>
                    <a:pt x="16848" y="4006405"/>
                  </a:cubicBezTo>
                  <a:cubicBezTo>
                    <a:pt x="6060" y="3995617"/>
                    <a:pt x="0" y="3980986"/>
                    <a:pt x="0" y="3965730"/>
                  </a:cubicBezTo>
                  <a:lnTo>
                    <a:pt x="0" y="57523"/>
                  </a:lnTo>
                  <a:cubicBezTo>
                    <a:pt x="0" y="42267"/>
                    <a:pt x="6060" y="27636"/>
                    <a:pt x="16848" y="16848"/>
                  </a:cubicBezTo>
                  <a:cubicBezTo>
                    <a:pt x="27636" y="6060"/>
                    <a:pt x="42267" y="0"/>
                    <a:pt x="5752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794523" cy="40804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17969" y="1474520"/>
            <a:ext cx="6096658" cy="9246286"/>
            <a:chOff x="0" y="0"/>
            <a:chExt cx="715281" cy="108480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15281" cy="1084806"/>
            </a:xfrm>
            <a:custGeom>
              <a:avLst/>
              <a:gdLst/>
              <a:ahLst/>
              <a:cxnLst/>
              <a:rect r="r" b="b" t="t" l="l"/>
              <a:pathLst>
                <a:path h="1084806" w="715281">
                  <a:moveTo>
                    <a:pt x="29207" y="0"/>
                  </a:moveTo>
                  <a:lnTo>
                    <a:pt x="686074" y="0"/>
                  </a:lnTo>
                  <a:cubicBezTo>
                    <a:pt x="693820" y="0"/>
                    <a:pt x="701249" y="3077"/>
                    <a:pt x="706727" y="8554"/>
                  </a:cubicBezTo>
                  <a:cubicBezTo>
                    <a:pt x="712204" y="14032"/>
                    <a:pt x="715281" y="21461"/>
                    <a:pt x="715281" y="29207"/>
                  </a:cubicBezTo>
                  <a:lnTo>
                    <a:pt x="715281" y="1055600"/>
                  </a:lnTo>
                  <a:cubicBezTo>
                    <a:pt x="715281" y="1071730"/>
                    <a:pt x="702205" y="1084806"/>
                    <a:pt x="686074" y="1084806"/>
                  </a:cubicBezTo>
                  <a:lnTo>
                    <a:pt x="29207" y="1084806"/>
                  </a:lnTo>
                  <a:cubicBezTo>
                    <a:pt x="21461" y="1084806"/>
                    <a:pt x="14032" y="1081729"/>
                    <a:pt x="8554" y="1076252"/>
                  </a:cubicBezTo>
                  <a:cubicBezTo>
                    <a:pt x="3077" y="1070775"/>
                    <a:pt x="0" y="1063346"/>
                    <a:pt x="0" y="1055600"/>
                  </a:cubicBezTo>
                  <a:lnTo>
                    <a:pt x="0" y="29207"/>
                  </a:lnTo>
                  <a:cubicBezTo>
                    <a:pt x="0" y="13076"/>
                    <a:pt x="13076" y="0"/>
                    <a:pt x="29207" y="0"/>
                  </a:cubicBezTo>
                  <a:close/>
                </a:path>
              </a:pathLst>
            </a:custGeom>
            <a:blipFill>
              <a:blip r:embed="rId4"/>
              <a:stretch>
                <a:fillRect l="-617" t="0" r="-617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7894354" y="2393695"/>
            <a:ext cx="9364946" cy="6864605"/>
            <a:chOff x="0" y="0"/>
            <a:chExt cx="3058086" cy="224160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058086" cy="2241609"/>
            </a:xfrm>
            <a:custGeom>
              <a:avLst/>
              <a:gdLst/>
              <a:ahLst/>
              <a:cxnLst/>
              <a:rect r="r" b="b" t="t" l="l"/>
              <a:pathLst>
                <a:path h="2241609" w="3058086">
                  <a:moveTo>
                    <a:pt x="22321" y="0"/>
                  </a:moveTo>
                  <a:lnTo>
                    <a:pt x="3035765" y="0"/>
                  </a:lnTo>
                  <a:cubicBezTo>
                    <a:pt x="3048093" y="0"/>
                    <a:pt x="3058086" y="9993"/>
                    <a:pt x="3058086" y="22321"/>
                  </a:cubicBezTo>
                  <a:lnTo>
                    <a:pt x="3058086" y="2219289"/>
                  </a:lnTo>
                  <a:cubicBezTo>
                    <a:pt x="3058086" y="2231616"/>
                    <a:pt x="3048093" y="2241609"/>
                    <a:pt x="3035765" y="2241609"/>
                  </a:cubicBezTo>
                  <a:lnTo>
                    <a:pt x="22321" y="2241609"/>
                  </a:lnTo>
                  <a:cubicBezTo>
                    <a:pt x="9993" y="2241609"/>
                    <a:pt x="0" y="2231616"/>
                    <a:pt x="0" y="2219289"/>
                  </a:cubicBezTo>
                  <a:lnTo>
                    <a:pt x="0" y="22321"/>
                  </a:lnTo>
                  <a:cubicBezTo>
                    <a:pt x="0" y="9993"/>
                    <a:pt x="9993" y="0"/>
                    <a:pt x="22321" y="0"/>
                  </a:cubicBezTo>
                  <a:close/>
                </a:path>
              </a:pathLst>
            </a:custGeom>
            <a:solidFill>
              <a:srgbClr val="737373">
                <a:alpha val="14902"/>
              </a:srgbClr>
            </a:solidFill>
            <a:ln w="19050" cap="rnd">
              <a:solidFill>
                <a:srgbClr val="FFFFFF">
                  <a:alpha val="14902"/>
                </a:srgbClr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3058086" cy="22987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139238" y="4759325"/>
            <a:ext cx="952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8506094" y="3328225"/>
            <a:ext cx="8141465" cy="482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Rowdies"/>
                <a:ea typeface="Rowdies"/>
                <a:cs typeface="Rowdies"/>
                <a:sym typeface="Rowdies"/>
              </a:rPr>
              <a:t>PERSONAL PORTFOLIO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Rowdies"/>
                <a:ea typeface="Rowdies"/>
                <a:cs typeface="Rowdies"/>
                <a:sym typeface="Rowdies"/>
              </a:rPr>
              <a:t>WEBSITE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80020" y="895240"/>
            <a:ext cx="579280" cy="57928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8964880"/>
            <a:ext cx="660978" cy="345911"/>
            <a:chOff x="0" y="0"/>
            <a:chExt cx="215780" cy="1129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5780" cy="112925"/>
            </a:xfrm>
            <a:custGeom>
              <a:avLst/>
              <a:gdLst/>
              <a:ahLst/>
              <a:cxnLst/>
              <a:rect r="r" b="b" t="t" l="l"/>
              <a:pathLst>
                <a:path h="112925" w="215780">
                  <a:moveTo>
                    <a:pt x="56462" y="0"/>
                  </a:moveTo>
                  <a:lnTo>
                    <a:pt x="159318" y="0"/>
                  </a:lnTo>
                  <a:cubicBezTo>
                    <a:pt x="190501" y="0"/>
                    <a:pt x="215780" y="25279"/>
                    <a:pt x="215780" y="56462"/>
                  </a:cubicBezTo>
                  <a:lnTo>
                    <a:pt x="215780" y="56462"/>
                  </a:lnTo>
                  <a:cubicBezTo>
                    <a:pt x="215780" y="87646"/>
                    <a:pt x="190501" y="112925"/>
                    <a:pt x="159318" y="112925"/>
                  </a:cubicBezTo>
                  <a:lnTo>
                    <a:pt x="56462" y="112925"/>
                  </a:lnTo>
                  <a:cubicBezTo>
                    <a:pt x="25279" y="112925"/>
                    <a:pt x="0" y="87646"/>
                    <a:pt x="0" y="56462"/>
                  </a:cubicBezTo>
                  <a:lnTo>
                    <a:pt x="0" y="56462"/>
                  </a:lnTo>
                  <a:cubicBezTo>
                    <a:pt x="0" y="25279"/>
                    <a:pt x="25279" y="0"/>
                    <a:pt x="5646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15780" cy="179600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29587" y="9032559"/>
            <a:ext cx="210552" cy="21055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6864451" y="1068524"/>
            <a:ext cx="210418" cy="232712"/>
          </a:xfrm>
          <a:custGeom>
            <a:avLst/>
            <a:gdLst/>
            <a:ahLst/>
            <a:cxnLst/>
            <a:rect r="r" b="b" t="t" l="l"/>
            <a:pathLst>
              <a:path h="232712" w="210418">
                <a:moveTo>
                  <a:pt x="0" y="0"/>
                </a:moveTo>
                <a:lnTo>
                  <a:pt x="210418" y="0"/>
                </a:lnTo>
                <a:lnTo>
                  <a:pt x="210418" y="232712"/>
                </a:lnTo>
                <a:lnTo>
                  <a:pt x="0" y="2327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722986" y="976934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57962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7100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035004"/>
            <a:ext cx="2330535" cy="29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Studio Shodwe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880387" y="8929889"/>
            <a:ext cx="3403168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144000" y="2071819"/>
            <a:ext cx="9113828" cy="6143362"/>
            <a:chOff x="0" y="0"/>
            <a:chExt cx="1063381" cy="71679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63381" cy="716794"/>
            </a:xfrm>
            <a:custGeom>
              <a:avLst/>
              <a:gdLst/>
              <a:ahLst/>
              <a:cxnLst/>
              <a:rect r="r" b="b" t="t" l="l"/>
              <a:pathLst>
                <a:path h="716794" w="1063381">
                  <a:moveTo>
                    <a:pt x="28882" y="0"/>
                  </a:moveTo>
                  <a:lnTo>
                    <a:pt x="1034499" y="0"/>
                  </a:lnTo>
                  <a:cubicBezTo>
                    <a:pt x="1050451" y="0"/>
                    <a:pt x="1063381" y="12931"/>
                    <a:pt x="1063381" y="28882"/>
                  </a:cubicBezTo>
                  <a:lnTo>
                    <a:pt x="1063381" y="687912"/>
                  </a:lnTo>
                  <a:cubicBezTo>
                    <a:pt x="1063381" y="703863"/>
                    <a:pt x="1050451" y="716794"/>
                    <a:pt x="1034499" y="716794"/>
                  </a:cubicBezTo>
                  <a:lnTo>
                    <a:pt x="28882" y="716794"/>
                  </a:lnTo>
                  <a:cubicBezTo>
                    <a:pt x="12931" y="716794"/>
                    <a:pt x="0" y="703863"/>
                    <a:pt x="0" y="687912"/>
                  </a:cubicBezTo>
                  <a:lnTo>
                    <a:pt x="0" y="28882"/>
                  </a:lnTo>
                  <a:cubicBezTo>
                    <a:pt x="0" y="12931"/>
                    <a:pt x="12931" y="0"/>
                    <a:pt x="2888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1063381" cy="773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394516" y="2409105"/>
            <a:ext cx="8612795" cy="5643350"/>
            <a:chOff x="0" y="0"/>
            <a:chExt cx="1010483" cy="66209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10483" cy="662097"/>
            </a:xfrm>
            <a:custGeom>
              <a:avLst/>
              <a:gdLst/>
              <a:ahLst/>
              <a:cxnLst/>
              <a:rect r="r" b="b" t="t" l="l"/>
              <a:pathLst>
                <a:path h="662097" w="1010483">
                  <a:moveTo>
                    <a:pt x="20674" y="0"/>
                  </a:moveTo>
                  <a:lnTo>
                    <a:pt x="989809" y="0"/>
                  </a:lnTo>
                  <a:cubicBezTo>
                    <a:pt x="1001227" y="0"/>
                    <a:pt x="1010483" y="9256"/>
                    <a:pt x="1010483" y="20674"/>
                  </a:cubicBezTo>
                  <a:lnTo>
                    <a:pt x="1010483" y="641423"/>
                  </a:lnTo>
                  <a:cubicBezTo>
                    <a:pt x="1010483" y="646906"/>
                    <a:pt x="1008305" y="652165"/>
                    <a:pt x="1004428" y="656042"/>
                  </a:cubicBezTo>
                  <a:cubicBezTo>
                    <a:pt x="1000551" y="659919"/>
                    <a:pt x="995292" y="662097"/>
                    <a:pt x="989809" y="662097"/>
                  </a:cubicBezTo>
                  <a:lnTo>
                    <a:pt x="20674" y="662097"/>
                  </a:lnTo>
                  <a:cubicBezTo>
                    <a:pt x="9256" y="662097"/>
                    <a:pt x="0" y="652841"/>
                    <a:pt x="0" y="641423"/>
                  </a:cubicBezTo>
                  <a:lnTo>
                    <a:pt x="0" y="20674"/>
                  </a:lnTo>
                  <a:cubicBezTo>
                    <a:pt x="0" y="15191"/>
                    <a:pt x="2178" y="9933"/>
                    <a:pt x="6055" y="6055"/>
                  </a:cubicBezTo>
                  <a:cubicBezTo>
                    <a:pt x="9933" y="2178"/>
                    <a:pt x="15191" y="0"/>
                    <a:pt x="20674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841" r="0" b="-841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1260647" y="8712385"/>
            <a:ext cx="2175327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 More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689678" y="1518938"/>
            <a:ext cx="6960273" cy="3815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61"/>
              </a:lnSpc>
            </a:pPr>
            <a:r>
              <a:rPr lang="en-US" b="true" sz="10972">
                <a:solidFill>
                  <a:srgbClr val="FFFFFF"/>
                </a:solidFill>
                <a:latin typeface="Rowdies Bold"/>
                <a:ea typeface="Rowdies Bold"/>
                <a:cs typeface="Rowdies Bold"/>
                <a:sym typeface="Rowdies Bold"/>
              </a:rPr>
              <a:t>AGENDA </a:t>
            </a:r>
          </a:p>
          <a:p>
            <a:pPr algn="ctr">
              <a:lnSpc>
                <a:spcPts val="15361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2228003" y="3445964"/>
            <a:ext cx="5883622" cy="5989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•PROBLEM STATEMENT</a:t>
            </a:r>
          </a:p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•PROJECT OVERVIEW</a:t>
            </a:r>
          </a:p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•END USERS</a:t>
            </a:r>
          </a:p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•TOOLS AND TECHNOLOGIES</a:t>
            </a:r>
          </a:p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•PORTFOLIO DESIGN AND LAYOUT</a:t>
            </a:r>
          </a:p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•FEATURES AND FUNCTIONALITY</a:t>
            </a:r>
          </a:p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•RESULTS AND SCREENSHOTS</a:t>
            </a:r>
          </a:p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•CONCLUSION</a:t>
            </a:r>
          </a:p>
          <a:p>
            <a:pPr algn="l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FFFFFF"/>
                </a:solidFill>
                <a:latin typeface="Berthold Block"/>
                <a:ea typeface="Berthold Block"/>
                <a:cs typeface="Berthold Block"/>
                <a:sym typeface="Berthold Block"/>
              </a:rPr>
              <a:t>GITHUB LINK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80020" y="895240"/>
            <a:ext cx="579280" cy="57928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4451" y="1068524"/>
            <a:ext cx="210418" cy="232712"/>
          </a:xfrm>
          <a:custGeom>
            <a:avLst/>
            <a:gdLst/>
            <a:ahLst/>
            <a:cxnLst/>
            <a:rect r="r" b="b" t="t" l="l"/>
            <a:pathLst>
              <a:path h="232712" w="210418">
                <a:moveTo>
                  <a:pt x="0" y="0"/>
                </a:moveTo>
                <a:lnTo>
                  <a:pt x="210418" y="0"/>
                </a:lnTo>
                <a:lnTo>
                  <a:pt x="210418" y="232712"/>
                </a:lnTo>
                <a:lnTo>
                  <a:pt x="0" y="2327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722986" y="976934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7962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7100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035004"/>
            <a:ext cx="2330535" cy="29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Studio Shodwe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-412519" y="6803911"/>
            <a:ext cx="19198901" cy="3483089"/>
            <a:chOff x="0" y="0"/>
            <a:chExt cx="2252482" cy="40864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52482" cy="408648"/>
            </a:xfrm>
            <a:custGeom>
              <a:avLst/>
              <a:gdLst/>
              <a:ahLst/>
              <a:cxnLst/>
              <a:rect r="r" b="b" t="t" l="l"/>
              <a:pathLst>
                <a:path h="408648" w="2252482">
                  <a:moveTo>
                    <a:pt x="9275" y="0"/>
                  </a:moveTo>
                  <a:lnTo>
                    <a:pt x="2243207" y="0"/>
                  </a:lnTo>
                  <a:cubicBezTo>
                    <a:pt x="2245667" y="0"/>
                    <a:pt x="2248026" y="977"/>
                    <a:pt x="2249765" y="2716"/>
                  </a:cubicBezTo>
                  <a:cubicBezTo>
                    <a:pt x="2251505" y="4456"/>
                    <a:pt x="2252482" y="6815"/>
                    <a:pt x="2252482" y="9275"/>
                  </a:cubicBezTo>
                  <a:lnTo>
                    <a:pt x="2252482" y="399373"/>
                  </a:lnTo>
                  <a:cubicBezTo>
                    <a:pt x="2252482" y="401833"/>
                    <a:pt x="2251505" y="404192"/>
                    <a:pt x="2249765" y="405932"/>
                  </a:cubicBezTo>
                  <a:cubicBezTo>
                    <a:pt x="2248026" y="407671"/>
                    <a:pt x="2245667" y="408648"/>
                    <a:pt x="2243207" y="408648"/>
                  </a:cubicBezTo>
                  <a:lnTo>
                    <a:pt x="9275" y="408648"/>
                  </a:lnTo>
                  <a:cubicBezTo>
                    <a:pt x="6815" y="408648"/>
                    <a:pt x="4456" y="407671"/>
                    <a:pt x="2716" y="405932"/>
                  </a:cubicBezTo>
                  <a:cubicBezTo>
                    <a:pt x="977" y="404192"/>
                    <a:pt x="0" y="401833"/>
                    <a:pt x="0" y="399373"/>
                  </a:cubicBezTo>
                  <a:lnTo>
                    <a:pt x="0" y="9275"/>
                  </a:lnTo>
                  <a:cubicBezTo>
                    <a:pt x="0" y="6815"/>
                    <a:pt x="977" y="4456"/>
                    <a:pt x="2716" y="2716"/>
                  </a:cubicBezTo>
                  <a:cubicBezTo>
                    <a:pt x="4456" y="977"/>
                    <a:pt x="6815" y="0"/>
                    <a:pt x="9275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05025" r="0" b="-105025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264543" y="1690499"/>
            <a:ext cx="9704912" cy="4347545"/>
            <a:chOff x="0" y="0"/>
            <a:chExt cx="3169101" cy="141967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169101" cy="1419674"/>
            </a:xfrm>
            <a:custGeom>
              <a:avLst/>
              <a:gdLst/>
              <a:ahLst/>
              <a:cxnLst/>
              <a:rect r="r" b="b" t="t" l="l"/>
              <a:pathLst>
                <a:path h="1419674" w="3169101">
                  <a:moveTo>
                    <a:pt x="21539" y="0"/>
                  </a:moveTo>
                  <a:lnTo>
                    <a:pt x="3147562" y="0"/>
                  </a:lnTo>
                  <a:cubicBezTo>
                    <a:pt x="3159457" y="0"/>
                    <a:pt x="3169101" y="9643"/>
                    <a:pt x="3169101" y="21539"/>
                  </a:cubicBezTo>
                  <a:lnTo>
                    <a:pt x="3169101" y="1398135"/>
                  </a:lnTo>
                  <a:cubicBezTo>
                    <a:pt x="3169101" y="1410031"/>
                    <a:pt x="3159457" y="1419674"/>
                    <a:pt x="3147562" y="1419674"/>
                  </a:cubicBezTo>
                  <a:lnTo>
                    <a:pt x="21539" y="1419674"/>
                  </a:lnTo>
                  <a:cubicBezTo>
                    <a:pt x="9643" y="1419674"/>
                    <a:pt x="0" y="1410031"/>
                    <a:pt x="0" y="1398135"/>
                  </a:cubicBezTo>
                  <a:lnTo>
                    <a:pt x="0" y="21539"/>
                  </a:lnTo>
                  <a:cubicBezTo>
                    <a:pt x="0" y="9643"/>
                    <a:pt x="9643" y="0"/>
                    <a:pt x="21539" y="0"/>
                  </a:cubicBezTo>
                  <a:close/>
                </a:path>
              </a:pathLst>
            </a:custGeom>
            <a:solidFill>
              <a:srgbClr val="737373">
                <a:alpha val="14902"/>
              </a:srgbClr>
            </a:solidFill>
            <a:ln w="19050" cap="rnd">
              <a:solidFill>
                <a:srgbClr val="FFFFFF">
                  <a:alpha val="14902"/>
                </a:srgbClr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3169101" cy="14768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0" y="1989341"/>
            <a:ext cx="8336208" cy="4271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40"/>
              </a:lnSpc>
            </a:pPr>
            <a:r>
              <a:rPr lang="en-US" sz="8100" b="true">
                <a:solidFill>
                  <a:srgbClr val="FFFFFF"/>
                </a:solidFill>
                <a:latin typeface="Rowdies Bold"/>
                <a:ea typeface="Rowdies Bold"/>
                <a:cs typeface="Rowdies Bold"/>
                <a:sym typeface="Rowdies Bold"/>
              </a:rPr>
              <a:t>PROBLEM STATEMENT</a:t>
            </a:r>
          </a:p>
          <a:p>
            <a:pPr algn="ctr">
              <a:lnSpc>
                <a:spcPts val="1134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8975272" y="2005080"/>
            <a:ext cx="8994184" cy="4201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IN THE MODERN DIGIT</a:t>
            </a: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AL ERA, RELYING ONLY ON TRADITIONAL</a:t>
            </a:r>
          </a:p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RESUMES IS NOT ENOUGH TO SHOWCASE AN INDIVIDUAL’S</a:t>
            </a:r>
          </a:p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SKILLS, PROJECTS, AND ACHIEVEMENTS. RECRUITERS AND</a:t>
            </a:r>
          </a:p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COLLABORATORS OFTEN LOOK FOR AN ONLINE PRESENCE</a:t>
            </a:r>
          </a:p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THAT REFLECTS BOTH TECHNICAL EXPERTISE AND</a:t>
            </a:r>
          </a:p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CREATIVITY. WITHOUT A PERSONAL DIGITAL SPACE, IT</a:t>
            </a:r>
          </a:p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BECOMES DIFFICULT TO STAND OUT IN A COMPETITIVE</a:t>
            </a:r>
          </a:p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FIELD. TO OVERCOME THIS CHALLENGE, THIS PROJECT</a:t>
            </a:r>
          </a:p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FOCUSES ON DEVELOPING A PERSONAL PORTFOLIO</a:t>
            </a:r>
          </a:p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WEBSITE , PROVIDING AN ORGANIZED AND PROFESSIONAL</a:t>
            </a:r>
          </a:p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PLATFORM TO PRESENT QUALIFICATIONS, CERTIFICATIONS,</a:t>
            </a:r>
          </a:p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BeeZee"/>
                <a:ea typeface="ABeeZee"/>
                <a:cs typeface="ABeeZee"/>
                <a:sym typeface="ABeeZee"/>
              </a:rPr>
              <a:t>AND PROJECTS IN AN EASILY ACCESSIBLE MANNER.</a:t>
            </a:r>
          </a:p>
          <a:p>
            <a:pPr algn="ctr">
              <a:lnSpc>
                <a:spcPts val="2588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80020" y="895240"/>
            <a:ext cx="579280" cy="57928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8964880"/>
            <a:ext cx="660978" cy="345911"/>
            <a:chOff x="0" y="0"/>
            <a:chExt cx="215780" cy="1129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5780" cy="112925"/>
            </a:xfrm>
            <a:custGeom>
              <a:avLst/>
              <a:gdLst/>
              <a:ahLst/>
              <a:cxnLst/>
              <a:rect r="r" b="b" t="t" l="l"/>
              <a:pathLst>
                <a:path h="112925" w="215780">
                  <a:moveTo>
                    <a:pt x="56462" y="0"/>
                  </a:moveTo>
                  <a:lnTo>
                    <a:pt x="159318" y="0"/>
                  </a:lnTo>
                  <a:cubicBezTo>
                    <a:pt x="190501" y="0"/>
                    <a:pt x="215780" y="25279"/>
                    <a:pt x="215780" y="56462"/>
                  </a:cubicBezTo>
                  <a:lnTo>
                    <a:pt x="215780" y="56462"/>
                  </a:lnTo>
                  <a:cubicBezTo>
                    <a:pt x="215780" y="87646"/>
                    <a:pt x="190501" y="112925"/>
                    <a:pt x="159318" y="112925"/>
                  </a:cubicBezTo>
                  <a:lnTo>
                    <a:pt x="56462" y="112925"/>
                  </a:lnTo>
                  <a:cubicBezTo>
                    <a:pt x="25279" y="112925"/>
                    <a:pt x="0" y="87646"/>
                    <a:pt x="0" y="56462"/>
                  </a:cubicBezTo>
                  <a:lnTo>
                    <a:pt x="0" y="56462"/>
                  </a:lnTo>
                  <a:cubicBezTo>
                    <a:pt x="0" y="25279"/>
                    <a:pt x="25279" y="0"/>
                    <a:pt x="5646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15780" cy="179600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29587" y="9032559"/>
            <a:ext cx="210552" cy="21055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6864451" y="1068524"/>
            <a:ext cx="210418" cy="232712"/>
          </a:xfrm>
          <a:custGeom>
            <a:avLst/>
            <a:gdLst/>
            <a:ahLst/>
            <a:cxnLst/>
            <a:rect r="r" b="b" t="t" l="l"/>
            <a:pathLst>
              <a:path h="232712" w="210418">
                <a:moveTo>
                  <a:pt x="0" y="0"/>
                </a:moveTo>
                <a:lnTo>
                  <a:pt x="210418" y="0"/>
                </a:lnTo>
                <a:lnTo>
                  <a:pt x="210418" y="232712"/>
                </a:lnTo>
                <a:lnTo>
                  <a:pt x="0" y="2327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722986" y="976934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57962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7100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035004"/>
            <a:ext cx="2330535" cy="29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Studio Shodwe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880387" y="8929889"/>
            <a:ext cx="3403168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34863" y="1785725"/>
            <a:ext cx="4401414" cy="6729106"/>
            <a:chOff x="0" y="0"/>
            <a:chExt cx="516389" cy="78948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16389" cy="789482"/>
            </a:xfrm>
            <a:custGeom>
              <a:avLst/>
              <a:gdLst/>
              <a:ahLst/>
              <a:cxnLst/>
              <a:rect r="r" b="b" t="t" l="l"/>
              <a:pathLst>
                <a:path h="789482" w="516389">
                  <a:moveTo>
                    <a:pt x="40456" y="0"/>
                  </a:moveTo>
                  <a:lnTo>
                    <a:pt x="475933" y="0"/>
                  </a:lnTo>
                  <a:cubicBezTo>
                    <a:pt x="498276" y="0"/>
                    <a:pt x="516389" y="18113"/>
                    <a:pt x="516389" y="40456"/>
                  </a:cubicBezTo>
                  <a:lnTo>
                    <a:pt x="516389" y="749026"/>
                  </a:lnTo>
                  <a:cubicBezTo>
                    <a:pt x="516389" y="771369"/>
                    <a:pt x="498276" y="789482"/>
                    <a:pt x="475933" y="789482"/>
                  </a:cubicBezTo>
                  <a:lnTo>
                    <a:pt x="40456" y="789482"/>
                  </a:lnTo>
                  <a:cubicBezTo>
                    <a:pt x="18113" y="789482"/>
                    <a:pt x="0" y="771369"/>
                    <a:pt x="0" y="749026"/>
                  </a:cubicBezTo>
                  <a:lnTo>
                    <a:pt x="0" y="40456"/>
                  </a:lnTo>
                  <a:cubicBezTo>
                    <a:pt x="0" y="18113"/>
                    <a:pt x="18113" y="0"/>
                    <a:pt x="40456" y="0"/>
                  </a:cubicBezTo>
                  <a:close/>
                </a:path>
              </a:pathLst>
            </a:custGeom>
            <a:blipFill>
              <a:blip r:embed="rId4"/>
              <a:stretch>
                <a:fillRect l="-64735" t="0" r="-64735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6397990" y="2667895"/>
            <a:ext cx="10676879" cy="6090623"/>
            <a:chOff x="0" y="0"/>
            <a:chExt cx="3486493" cy="198886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3486493" cy="1988869"/>
            </a:xfrm>
            <a:custGeom>
              <a:avLst/>
              <a:gdLst/>
              <a:ahLst/>
              <a:cxnLst/>
              <a:rect r="r" b="b" t="t" l="l"/>
              <a:pathLst>
                <a:path h="1988869" w="3486493">
                  <a:moveTo>
                    <a:pt x="19578" y="0"/>
                  </a:moveTo>
                  <a:lnTo>
                    <a:pt x="3466915" y="0"/>
                  </a:lnTo>
                  <a:cubicBezTo>
                    <a:pt x="3472107" y="0"/>
                    <a:pt x="3477087" y="2063"/>
                    <a:pt x="3480758" y="5734"/>
                  </a:cubicBezTo>
                  <a:cubicBezTo>
                    <a:pt x="3484430" y="9406"/>
                    <a:pt x="3486493" y="14386"/>
                    <a:pt x="3486493" y="19578"/>
                  </a:cubicBezTo>
                  <a:lnTo>
                    <a:pt x="3486493" y="1969291"/>
                  </a:lnTo>
                  <a:cubicBezTo>
                    <a:pt x="3486493" y="1980103"/>
                    <a:pt x="3477727" y="1988869"/>
                    <a:pt x="3466915" y="1988869"/>
                  </a:cubicBezTo>
                  <a:lnTo>
                    <a:pt x="19578" y="1988869"/>
                  </a:lnTo>
                  <a:cubicBezTo>
                    <a:pt x="8765" y="1988869"/>
                    <a:pt x="0" y="1980103"/>
                    <a:pt x="0" y="1969291"/>
                  </a:cubicBezTo>
                  <a:lnTo>
                    <a:pt x="0" y="19578"/>
                  </a:lnTo>
                  <a:cubicBezTo>
                    <a:pt x="0" y="8765"/>
                    <a:pt x="8765" y="0"/>
                    <a:pt x="19578" y="0"/>
                  </a:cubicBezTo>
                  <a:close/>
                </a:path>
              </a:pathLst>
            </a:custGeom>
            <a:solidFill>
              <a:srgbClr val="737373">
                <a:alpha val="14902"/>
              </a:srgbClr>
            </a:solidFill>
            <a:ln w="19050" cap="rnd">
              <a:solidFill>
                <a:srgbClr val="FFFFFF">
                  <a:alpha val="14902"/>
                </a:srgbClr>
              </a:solidFill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3486493" cy="20460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9139238" y="4935537"/>
            <a:ext cx="952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6532859" y="1331645"/>
            <a:ext cx="10468975" cy="252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66"/>
              </a:lnSpc>
            </a:pPr>
            <a:r>
              <a:rPr lang="en-US" sz="7261" b="true">
                <a:solidFill>
                  <a:srgbClr val="FFFFFF"/>
                </a:solidFill>
                <a:latin typeface="Rowdies Bold"/>
                <a:ea typeface="Rowdies Bold"/>
                <a:cs typeface="Rowdies Bold"/>
                <a:sym typeface="Rowdies Bold"/>
              </a:rPr>
              <a:t>PROJECT</a:t>
            </a:r>
            <a:r>
              <a:rPr lang="en-US" b="true" sz="7261">
                <a:solidFill>
                  <a:srgbClr val="FFFFFF"/>
                </a:solidFill>
                <a:latin typeface="Rowdies Bold"/>
                <a:ea typeface="Rowdies Bold"/>
                <a:cs typeface="Rowdies Bold"/>
                <a:sym typeface="Rowdies Bold"/>
              </a:rPr>
              <a:t> OVERVIEW</a:t>
            </a:r>
          </a:p>
          <a:p>
            <a:pPr algn="ctr">
              <a:lnSpc>
                <a:spcPts val="10166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6854673" y="2834687"/>
            <a:ext cx="9825347" cy="5781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sz="20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THE PERSON</a:t>
            </a:r>
            <a:r>
              <a:rPr lang="en-US" sz="20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AL PORTFOLIO WEBSITE IS DEVELOPED FOR ALMAS</a:t>
            </a:r>
          </a:p>
          <a:p>
            <a:pPr algn="ctr">
              <a:lnSpc>
                <a:spcPts val="2812"/>
              </a:lnSpc>
            </a:pPr>
            <a:r>
              <a:rPr lang="en-US" sz="20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BEGAM TO BUILD A STRONG ONLINE PRESENCE AND SHOWCASE</a:t>
            </a:r>
          </a:p>
          <a:p>
            <a:pPr algn="ctr">
              <a:lnSpc>
                <a:spcPts val="2812"/>
              </a:lnSpc>
            </a:pPr>
            <a:r>
              <a:rPr lang="en-US" sz="20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ACADEMIC QUALIFICATIONS, TECHNICAL SKILLS, CERTIFICATIONS, AND</a:t>
            </a:r>
          </a:p>
          <a:p>
            <a:pPr algn="ctr">
              <a:lnSpc>
                <a:spcPts val="2812"/>
              </a:lnSpc>
            </a:pPr>
            <a:r>
              <a:rPr lang="en-US" sz="20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PROJECTS. IT ACTS AS A DIGITAL RESUME THAT IS EASILY ACCESSIBLE</a:t>
            </a:r>
          </a:p>
          <a:p>
            <a:pPr algn="ctr">
              <a:lnSpc>
                <a:spcPts val="2812"/>
              </a:lnSpc>
            </a:pPr>
            <a:r>
              <a:rPr lang="en-US" sz="20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AND HELPS RECRUITERS AND COLLABORATORS UNDERSTAND</a:t>
            </a:r>
          </a:p>
          <a:p>
            <a:pPr algn="ctr">
              <a:lnSpc>
                <a:spcPts val="2812"/>
              </a:lnSpc>
            </a:pPr>
            <a:r>
              <a:rPr lang="en-US" sz="20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PROFESSIONAL ABILITIES AT A GLANCE. DESIGNED WITH A</a:t>
            </a:r>
          </a:p>
          <a:p>
            <a:pPr algn="ctr">
              <a:lnSpc>
                <a:spcPts val="2812"/>
              </a:lnSpc>
            </a:pPr>
            <a:r>
              <a:rPr lang="en-US" sz="20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RESPONSIVE LAYOUT, THE PORTFOLIO ENSURES SMOOTH VIEWING</a:t>
            </a:r>
          </a:p>
          <a:p>
            <a:pPr algn="ctr">
              <a:lnSpc>
                <a:spcPts val="2812"/>
              </a:lnSpc>
            </a:pPr>
            <a:r>
              <a:rPr lang="en-US" sz="20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ACROSS DEVICES WHILE PRESENTING INFORMATION IN A CLEAR AND</a:t>
            </a:r>
          </a:p>
          <a:p>
            <a:pPr algn="ctr">
              <a:lnSpc>
                <a:spcPts val="808"/>
              </a:lnSpc>
            </a:pPr>
            <a:r>
              <a:rPr lang="en-US" sz="577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ORGANIZED MANNER.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7100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35004"/>
            <a:ext cx="2330535" cy="29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Studio Shodwe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3601011" y="-586035"/>
            <a:ext cx="5603918" cy="11459069"/>
            <a:chOff x="0" y="0"/>
            <a:chExt cx="1967523" cy="402325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67523" cy="4023252"/>
            </a:xfrm>
            <a:custGeom>
              <a:avLst/>
              <a:gdLst/>
              <a:ahLst/>
              <a:cxnLst/>
              <a:rect r="r" b="b" t="t" l="l"/>
              <a:pathLst>
                <a:path h="4023252" w="1967523">
                  <a:moveTo>
                    <a:pt x="52465" y="0"/>
                  </a:moveTo>
                  <a:lnTo>
                    <a:pt x="1915058" y="0"/>
                  </a:lnTo>
                  <a:cubicBezTo>
                    <a:pt x="1928972" y="0"/>
                    <a:pt x="1942317" y="5528"/>
                    <a:pt x="1952156" y="15367"/>
                  </a:cubicBezTo>
                  <a:cubicBezTo>
                    <a:pt x="1961995" y="25206"/>
                    <a:pt x="1967523" y="38550"/>
                    <a:pt x="1967523" y="52465"/>
                  </a:cubicBezTo>
                  <a:lnTo>
                    <a:pt x="1967523" y="3970788"/>
                  </a:lnTo>
                  <a:cubicBezTo>
                    <a:pt x="1967523" y="3999763"/>
                    <a:pt x="1944033" y="4023252"/>
                    <a:pt x="1915058" y="4023252"/>
                  </a:cubicBezTo>
                  <a:lnTo>
                    <a:pt x="52465" y="4023252"/>
                  </a:lnTo>
                  <a:cubicBezTo>
                    <a:pt x="23489" y="4023252"/>
                    <a:pt x="0" y="3999763"/>
                    <a:pt x="0" y="3970788"/>
                  </a:cubicBezTo>
                  <a:lnTo>
                    <a:pt x="0" y="52465"/>
                  </a:lnTo>
                  <a:cubicBezTo>
                    <a:pt x="0" y="23489"/>
                    <a:pt x="23489" y="0"/>
                    <a:pt x="5246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1967523" cy="40804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587780" y="265431"/>
            <a:ext cx="6096658" cy="10106949"/>
            <a:chOff x="0" y="0"/>
            <a:chExt cx="715281" cy="118578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15281" cy="1185782"/>
            </a:xfrm>
            <a:custGeom>
              <a:avLst/>
              <a:gdLst/>
              <a:ahLst/>
              <a:cxnLst/>
              <a:rect r="r" b="b" t="t" l="l"/>
              <a:pathLst>
                <a:path h="1185782" w="715281">
                  <a:moveTo>
                    <a:pt x="29207" y="0"/>
                  </a:moveTo>
                  <a:lnTo>
                    <a:pt x="686074" y="0"/>
                  </a:lnTo>
                  <a:cubicBezTo>
                    <a:pt x="693820" y="0"/>
                    <a:pt x="701249" y="3077"/>
                    <a:pt x="706727" y="8554"/>
                  </a:cubicBezTo>
                  <a:cubicBezTo>
                    <a:pt x="712204" y="14032"/>
                    <a:pt x="715281" y="21461"/>
                    <a:pt x="715281" y="29207"/>
                  </a:cubicBezTo>
                  <a:lnTo>
                    <a:pt x="715281" y="1156576"/>
                  </a:lnTo>
                  <a:cubicBezTo>
                    <a:pt x="715281" y="1172706"/>
                    <a:pt x="702205" y="1185782"/>
                    <a:pt x="686074" y="1185782"/>
                  </a:cubicBezTo>
                  <a:lnTo>
                    <a:pt x="29207" y="1185782"/>
                  </a:lnTo>
                  <a:cubicBezTo>
                    <a:pt x="13076" y="1185782"/>
                    <a:pt x="0" y="1172706"/>
                    <a:pt x="0" y="1156576"/>
                  </a:cubicBezTo>
                  <a:lnTo>
                    <a:pt x="0" y="29207"/>
                  </a:lnTo>
                  <a:cubicBezTo>
                    <a:pt x="0" y="13076"/>
                    <a:pt x="13076" y="0"/>
                    <a:pt x="29207" y="0"/>
                  </a:cubicBezTo>
                  <a:close/>
                </a:path>
              </a:pathLst>
            </a:custGeom>
            <a:blipFill>
              <a:blip r:embed="rId2"/>
              <a:stretch>
                <a:fillRect l="-5224" t="0" r="-5224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53449" y="3235851"/>
            <a:ext cx="5018702" cy="3106742"/>
            <a:chOff x="0" y="0"/>
            <a:chExt cx="1638837" cy="101449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38837" cy="1014494"/>
            </a:xfrm>
            <a:custGeom>
              <a:avLst/>
              <a:gdLst/>
              <a:ahLst/>
              <a:cxnLst/>
              <a:rect r="r" b="b" t="t" l="l"/>
              <a:pathLst>
                <a:path h="1014494" w="1638837">
                  <a:moveTo>
                    <a:pt x="41651" y="0"/>
                  </a:moveTo>
                  <a:lnTo>
                    <a:pt x="1597187" y="0"/>
                  </a:lnTo>
                  <a:cubicBezTo>
                    <a:pt x="1608233" y="0"/>
                    <a:pt x="1618827" y="4388"/>
                    <a:pt x="1626638" y="12199"/>
                  </a:cubicBezTo>
                  <a:cubicBezTo>
                    <a:pt x="1634449" y="20010"/>
                    <a:pt x="1638837" y="30604"/>
                    <a:pt x="1638837" y="41651"/>
                  </a:cubicBezTo>
                  <a:lnTo>
                    <a:pt x="1638837" y="972844"/>
                  </a:lnTo>
                  <a:cubicBezTo>
                    <a:pt x="1638837" y="983890"/>
                    <a:pt x="1634449" y="994484"/>
                    <a:pt x="1626638" y="1002295"/>
                  </a:cubicBezTo>
                  <a:cubicBezTo>
                    <a:pt x="1618827" y="1010106"/>
                    <a:pt x="1608233" y="1014494"/>
                    <a:pt x="1597187" y="1014494"/>
                  </a:cubicBezTo>
                  <a:lnTo>
                    <a:pt x="41651" y="1014494"/>
                  </a:lnTo>
                  <a:cubicBezTo>
                    <a:pt x="30604" y="1014494"/>
                    <a:pt x="20010" y="1010106"/>
                    <a:pt x="12199" y="1002295"/>
                  </a:cubicBezTo>
                  <a:cubicBezTo>
                    <a:pt x="4388" y="994484"/>
                    <a:pt x="0" y="983890"/>
                    <a:pt x="0" y="972844"/>
                  </a:cubicBezTo>
                  <a:lnTo>
                    <a:pt x="0" y="41651"/>
                  </a:lnTo>
                  <a:cubicBezTo>
                    <a:pt x="0" y="30604"/>
                    <a:pt x="4388" y="20010"/>
                    <a:pt x="12199" y="12199"/>
                  </a:cubicBezTo>
                  <a:cubicBezTo>
                    <a:pt x="20010" y="4388"/>
                    <a:pt x="30604" y="0"/>
                    <a:pt x="41651" y="0"/>
                  </a:cubicBezTo>
                  <a:close/>
                </a:path>
              </a:pathLst>
            </a:custGeom>
            <a:solidFill>
              <a:srgbClr val="737373">
                <a:alpha val="14902"/>
              </a:srgbClr>
            </a:solidFill>
            <a:ln w="19050" cap="rnd">
              <a:solidFill>
                <a:srgbClr val="FFFFFF">
                  <a:alpha val="14902"/>
                </a:srgbClr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76200"/>
              <a:ext cx="1638837" cy="10906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833332" y="1275851"/>
            <a:ext cx="9077638" cy="404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88"/>
              </a:lnSpc>
            </a:pPr>
            <a:r>
              <a:rPr lang="en-US" sz="11634" b="true">
                <a:solidFill>
                  <a:srgbClr val="FFFFFF"/>
                </a:solidFill>
                <a:latin typeface="Rowdies Bold"/>
                <a:ea typeface="Rowdies Bold"/>
                <a:cs typeface="Rowdies Bold"/>
                <a:sym typeface="Rowdies Bold"/>
              </a:rPr>
              <a:t>END</a:t>
            </a:r>
            <a:r>
              <a:rPr lang="en-US" b="true" sz="11634">
                <a:solidFill>
                  <a:srgbClr val="FFFFFF"/>
                </a:solidFill>
                <a:latin typeface="Rowdies Bold"/>
                <a:ea typeface="Rowdies Bold"/>
                <a:cs typeface="Rowdies Bold"/>
                <a:sym typeface="Rowdies Bold"/>
              </a:rPr>
              <a:t> USERS</a:t>
            </a:r>
          </a:p>
          <a:p>
            <a:pPr algn="ctr">
              <a:lnSpc>
                <a:spcPts val="16288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682577" y="3569415"/>
            <a:ext cx="4360446" cy="2390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RECRUITERS AND</a:t>
            </a:r>
          </a:p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EMPLOYERS – TO</a:t>
            </a:r>
          </a:p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EVALUATE SKILLS,</a:t>
            </a:r>
          </a:p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QUALIFICATIONS, AND</a:t>
            </a:r>
          </a:p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PROJECTS FOR JOB</a:t>
            </a:r>
          </a:p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OPPORTUNITIES.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353449" y="6504519"/>
            <a:ext cx="5018702" cy="2924835"/>
            <a:chOff x="0" y="0"/>
            <a:chExt cx="1638837" cy="95509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638837" cy="955093"/>
            </a:xfrm>
            <a:custGeom>
              <a:avLst/>
              <a:gdLst/>
              <a:ahLst/>
              <a:cxnLst/>
              <a:rect r="r" b="b" t="t" l="l"/>
              <a:pathLst>
                <a:path h="955093" w="1638837">
                  <a:moveTo>
                    <a:pt x="41651" y="0"/>
                  </a:moveTo>
                  <a:lnTo>
                    <a:pt x="1597187" y="0"/>
                  </a:lnTo>
                  <a:cubicBezTo>
                    <a:pt x="1608233" y="0"/>
                    <a:pt x="1618827" y="4388"/>
                    <a:pt x="1626638" y="12199"/>
                  </a:cubicBezTo>
                  <a:cubicBezTo>
                    <a:pt x="1634449" y="20010"/>
                    <a:pt x="1638837" y="30604"/>
                    <a:pt x="1638837" y="41651"/>
                  </a:cubicBezTo>
                  <a:lnTo>
                    <a:pt x="1638837" y="913443"/>
                  </a:lnTo>
                  <a:cubicBezTo>
                    <a:pt x="1638837" y="924489"/>
                    <a:pt x="1634449" y="935083"/>
                    <a:pt x="1626638" y="942894"/>
                  </a:cubicBezTo>
                  <a:cubicBezTo>
                    <a:pt x="1618827" y="950705"/>
                    <a:pt x="1608233" y="955093"/>
                    <a:pt x="1597187" y="955093"/>
                  </a:cubicBezTo>
                  <a:lnTo>
                    <a:pt x="41651" y="955093"/>
                  </a:lnTo>
                  <a:cubicBezTo>
                    <a:pt x="30604" y="955093"/>
                    <a:pt x="20010" y="950705"/>
                    <a:pt x="12199" y="942894"/>
                  </a:cubicBezTo>
                  <a:cubicBezTo>
                    <a:pt x="4388" y="935083"/>
                    <a:pt x="0" y="924489"/>
                    <a:pt x="0" y="913443"/>
                  </a:cubicBezTo>
                  <a:lnTo>
                    <a:pt x="0" y="41651"/>
                  </a:lnTo>
                  <a:cubicBezTo>
                    <a:pt x="0" y="30604"/>
                    <a:pt x="4388" y="20010"/>
                    <a:pt x="12199" y="12199"/>
                  </a:cubicBezTo>
                  <a:cubicBezTo>
                    <a:pt x="20010" y="4388"/>
                    <a:pt x="30604" y="0"/>
                    <a:pt x="41651" y="0"/>
                  </a:cubicBezTo>
                  <a:close/>
                </a:path>
              </a:pathLst>
            </a:custGeom>
            <a:solidFill>
              <a:srgbClr val="737373">
                <a:alpha val="14902"/>
              </a:srgbClr>
            </a:solidFill>
            <a:ln w="19050" cap="rnd">
              <a:solidFill>
                <a:srgbClr val="FFFFFF">
                  <a:alpha val="14902"/>
                </a:srgbClr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76200"/>
              <a:ext cx="1638837" cy="1031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708380" y="3326805"/>
            <a:ext cx="5018702" cy="2924835"/>
            <a:chOff x="0" y="0"/>
            <a:chExt cx="1638837" cy="95509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638837" cy="955093"/>
            </a:xfrm>
            <a:custGeom>
              <a:avLst/>
              <a:gdLst/>
              <a:ahLst/>
              <a:cxnLst/>
              <a:rect r="r" b="b" t="t" l="l"/>
              <a:pathLst>
                <a:path h="955093" w="1638837">
                  <a:moveTo>
                    <a:pt x="41651" y="0"/>
                  </a:moveTo>
                  <a:lnTo>
                    <a:pt x="1597187" y="0"/>
                  </a:lnTo>
                  <a:cubicBezTo>
                    <a:pt x="1608233" y="0"/>
                    <a:pt x="1618827" y="4388"/>
                    <a:pt x="1626638" y="12199"/>
                  </a:cubicBezTo>
                  <a:cubicBezTo>
                    <a:pt x="1634449" y="20010"/>
                    <a:pt x="1638837" y="30604"/>
                    <a:pt x="1638837" y="41651"/>
                  </a:cubicBezTo>
                  <a:lnTo>
                    <a:pt x="1638837" y="913443"/>
                  </a:lnTo>
                  <a:cubicBezTo>
                    <a:pt x="1638837" y="924489"/>
                    <a:pt x="1634449" y="935083"/>
                    <a:pt x="1626638" y="942894"/>
                  </a:cubicBezTo>
                  <a:cubicBezTo>
                    <a:pt x="1618827" y="950705"/>
                    <a:pt x="1608233" y="955093"/>
                    <a:pt x="1597187" y="955093"/>
                  </a:cubicBezTo>
                  <a:lnTo>
                    <a:pt x="41651" y="955093"/>
                  </a:lnTo>
                  <a:cubicBezTo>
                    <a:pt x="30604" y="955093"/>
                    <a:pt x="20010" y="950705"/>
                    <a:pt x="12199" y="942894"/>
                  </a:cubicBezTo>
                  <a:cubicBezTo>
                    <a:pt x="4388" y="935083"/>
                    <a:pt x="0" y="924489"/>
                    <a:pt x="0" y="913443"/>
                  </a:cubicBezTo>
                  <a:lnTo>
                    <a:pt x="0" y="41651"/>
                  </a:lnTo>
                  <a:cubicBezTo>
                    <a:pt x="0" y="30604"/>
                    <a:pt x="4388" y="20010"/>
                    <a:pt x="12199" y="12199"/>
                  </a:cubicBezTo>
                  <a:cubicBezTo>
                    <a:pt x="20010" y="4388"/>
                    <a:pt x="30604" y="0"/>
                    <a:pt x="41651" y="0"/>
                  </a:cubicBezTo>
                  <a:close/>
                </a:path>
              </a:pathLst>
            </a:custGeom>
            <a:solidFill>
              <a:srgbClr val="737373">
                <a:alpha val="14902"/>
              </a:srgbClr>
            </a:solidFill>
            <a:ln w="19050" cap="rnd">
              <a:solidFill>
                <a:srgbClr val="FFFFFF">
                  <a:alpha val="14902"/>
                </a:srgbClr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76200"/>
              <a:ext cx="1638837" cy="1031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708380" y="6504519"/>
            <a:ext cx="5018702" cy="2924835"/>
            <a:chOff x="0" y="0"/>
            <a:chExt cx="1638837" cy="95509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638837" cy="955093"/>
            </a:xfrm>
            <a:custGeom>
              <a:avLst/>
              <a:gdLst/>
              <a:ahLst/>
              <a:cxnLst/>
              <a:rect r="r" b="b" t="t" l="l"/>
              <a:pathLst>
                <a:path h="955093" w="1638837">
                  <a:moveTo>
                    <a:pt x="41651" y="0"/>
                  </a:moveTo>
                  <a:lnTo>
                    <a:pt x="1597187" y="0"/>
                  </a:lnTo>
                  <a:cubicBezTo>
                    <a:pt x="1608233" y="0"/>
                    <a:pt x="1618827" y="4388"/>
                    <a:pt x="1626638" y="12199"/>
                  </a:cubicBezTo>
                  <a:cubicBezTo>
                    <a:pt x="1634449" y="20010"/>
                    <a:pt x="1638837" y="30604"/>
                    <a:pt x="1638837" y="41651"/>
                  </a:cubicBezTo>
                  <a:lnTo>
                    <a:pt x="1638837" y="913443"/>
                  </a:lnTo>
                  <a:cubicBezTo>
                    <a:pt x="1638837" y="924489"/>
                    <a:pt x="1634449" y="935083"/>
                    <a:pt x="1626638" y="942894"/>
                  </a:cubicBezTo>
                  <a:cubicBezTo>
                    <a:pt x="1618827" y="950705"/>
                    <a:pt x="1608233" y="955093"/>
                    <a:pt x="1597187" y="955093"/>
                  </a:cubicBezTo>
                  <a:lnTo>
                    <a:pt x="41651" y="955093"/>
                  </a:lnTo>
                  <a:cubicBezTo>
                    <a:pt x="30604" y="955093"/>
                    <a:pt x="20010" y="950705"/>
                    <a:pt x="12199" y="942894"/>
                  </a:cubicBezTo>
                  <a:cubicBezTo>
                    <a:pt x="4388" y="935083"/>
                    <a:pt x="0" y="924489"/>
                    <a:pt x="0" y="913443"/>
                  </a:cubicBezTo>
                  <a:lnTo>
                    <a:pt x="0" y="41651"/>
                  </a:lnTo>
                  <a:cubicBezTo>
                    <a:pt x="0" y="30604"/>
                    <a:pt x="4388" y="20010"/>
                    <a:pt x="12199" y="12199"/>
                  </a:cubicBezTo>
                  <a:cubicBezTo>
                    <a:pt x="20010" y="4388"/>
                    <a:pt x="30604" y="0"/>
                    <a:pt x="41651" y="0"/>
                  </a:cubicBezTo>
                  <a:close/>
                </a:path>
              </a:pathLst>
            </a:custGeom>
            <a:solidFill>
              <a:srgbClr val="737373">
                <a:alpha val="14902"/>
              </a:srgbClr>
            </a:solidFill>
            <a:ln w="19050" cap="rnd">
              <a:solidFill>
                <a:srgbClr val="FFFFFF">
                  <a:alpha val="14902"/>
                </a:srgbClr>
              </a:solidFill>
              <a:prstDash val="solid"/>
              <a:round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76200"/>
              <a:ext cx="1638837" cy="1031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6708380" y="3570658"/>
            <a:ext cx="5018702" cy="2389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GENER</a:t>
            </a:r>
            <a:r>
              <a:rPr lang="en-US" sz="23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AL AUDIENCE –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ANYONE INTERESTED IN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LEARNING MORE ABOUT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THE PROFESSIONAL PROFILE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OF ALMAS BEGAM.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82577" y="6782497"/>
            <a:ext cx="4360446" cy="2334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1"/>
              </a:lnSpc>
            </a:pPr>
            <a:r>
              <a:rPr lang="en-US" sz="22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PEERS AND</a:t>
            </a:r>
          </a:p>
          <a:p>
            <a:pPr algn="ctr">
              <a:lnSpc>
                <a:spcPts val="3091"/>
              </a:lnSpc>
            </a:pPr>
            <a:r>
              <a:rPr lang="en-US" sz="22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COLLABORATORS – TO</a:t>
            </a:r>
          </a:p>
          <a:p>
            <a:pPr algn="ctr">
              <a:lnSpc>
                <a:spcPts val="3091"/>
              </a:lnSpc>
            </a:pPr>
            <a:r>
              <a:rPr lang="en-US" sz="22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CONNECT FOR ACADEMIC</a:t>
            </a:r>
          </a:p>
          <a:p>
            <a:pPr algn="ctr">
              <a:lnSpc>
                <a:spcPts val="3091"/>
              </a:lnSpc>
            </a:pPr>
            <a:r>
              <a:rPr lang="en-US" sz="22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OR PROFESSIONAL</a:t>
            </a:r>
          </a:p>
          <a:p>
            <a:pPr algn="ctr">
              <a:lnSpc>
                <a:spcPts val="3091"/>
              </a:lnSpc>
            </a:pPr>
            <a:r>
              <a:rPr lang="en-US" sz="2208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PROJECTS.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691107" y="6868797"/>
            <a:ext cx="5053247" cy="2389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FACULTY MEMBERS AND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EVALUATORS – TO ASSESS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TECHNICAL KNOWLEDGE</a:t>
            </a:r>
          </a:p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AND PROJECT WORK.</a:t>
            </a:r>
          </a:p>
          <a:p>
            <a:pPr algn="ctr">
              <a:lnSpc>
                <a:spcPts val="322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80020" y="895240"/>
            <a:ext cx="579280" cy="57928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4451" y="1068524"/>
            <a:ext cx="210418" cy="232712"/>
          </a:xfrm>
          <a:custGeom>
            <a:avLst/>
            <a:gdLst/>
            <a:ahLst/>
            <a:cxnLst/>
            <a:rect r="r" b="b" t="t" l="l"/>
            <a:pathLst>
              <a:path h="232712" w="210418">
                <a:moveTo>
                  <a:pt x="0" y="0"/>
                </a:moveTo>
                <a:lnTo>
                  <a:pt x="210418" y="0"/>
                </a:lnTo>
                <a:lnTo>
                  <a:pt x="210418" y="232712"/>
                </a:lnTo>
                <a:lnTo>
                  <a:pt x="0" y="2327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722986" y="976934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7962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7100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035004"/>
            <a:ext cx="2330535" cy="29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Studio Shodwe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880387" y="8929889"/>
            <a:ext cx="3403168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94538" y="2843073"/>
            <a:ext cx="16189017" cy="6940196"/>
            <a:chOff x="0" y="0"/>
            <a:chExt cx="5286459" cy="226629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86459" cy="2266293"/>
            </a:xfrm>
            <a:custGeom>
              <a:avLst/>
              <a:gdLst/>
              <a:ahLst/>
              <a:cxnLst/>
              <a:rect r="r" b="b" t="t" l="l"/>
              <a:pathLst>
                <a:path h="2266293" w="5286459">
                  <a:moveTo>
                    <a:pt x="12912" y="0"/>
                  </a:moveTo>
                  <a:lnTo>
                    <a:pt x="5273547" y="0"/>
                  </a:lnTo>
                  <a:cubicBezTo>
                    <a:pt x="5280678" y="0"/>
                    <a:pt x="5286459" y="5781"/>
                    <a:pt x="5286459" y="12912"/>
                  </a:cubicBezTo>
                  <a:lnTo>
                    <a:pt x="5286459" y="2253381"/>
                  </a:lnTo>
                  <a:cubicBezTo>
                    <a:pt x="5286459" y="2256806"/>
                    <a:pt x="5285099" y="2260090"/>
                    <a:pt x="5282677" y="2262512"/>
                  </a:cubicBezTo>
                  <a:cubicBezTo>
                    <a:pt x="5280256" y="2264933"/>
                    <a:pt x="5276972" y="2266293"/>
                    <a:pt x="5273547" y="2266293"/>
                  </a:cubicBezTo>
                  <a:lnTo>
                    <a:pt x="12912" y="2266293"/>
                  </a:lnTo>
                  <a:cubicBezTo>
                    <a:pt x="9487" y="2266293"/>
                    <a:pt x="6203" y="2264933"/>
                    <a:pt x="3782" y="2262512"/>
                  </a:cubicBezTo>
                  <a:cubicBezTo>
                    <a:pt x="1360" y="2260090"/>
                    <a:pt x="0" y="2256806"/>
                    <a:pt x="0" y="2253381"/>
                  </a:cubicBezTo>
                  <a:lnTo>
                    <a:pt x="0" y="12912"/>
                  </a:lnTo>
                  <a:cubicBezTo>
                    <a:pt x="0" y="9487"/>
                    <a:pt x="1360" y="6203"/>
                    <a:pt x="3782" y="3782"/>
                  </a:cubicBezTo>
                  <a:cubicBezTo>
                    <a:pt x="6203" y="1360"/>
                    <a:pt x="9487" y="0"/>
                    <a:pt x="12912" y="0"/>
                  </a:cubicBezTo>
                  <a:close/>
                </a:path>
              </a:pathLst>
            </a:custGeom>
            <a:solidFill>
              <a:srgbClr val="737373">
                <a:alpha val="14902"/>
              </a:srgbClr>
            </a:solidFill>
            <a:ln w="19050" cap="rnd">
              <a:solidFill>
                <a:srgbClr val="FFFFFF">
                  <a:alpha val="14902"/>
                </a:srgbClr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5286459" cy="23234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3219731" y="1703322"/>
            <a:ext cx="12436698" cy="2306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10"/>
              </a:lnSpc>
            </a:pPr>
            <a:r>
              <a:rPr lang="en-US" sz="6650" b="true">
                <a:solidFill>
                  <a:srgbClr val="FFFFFF"/>
                </a:solidFill>
                <a:latin typeface="Rowdies Bold"/>
                <a:ea typeface="Rowdies Bold"/>
                <a:cs typeface="Rowdies Bold"/>
                <a:sym typeface="Rowdies Bold"/>
              </a:rPr>
              <a:t>TOOLS AND TECHNIQUES</a:t>
            </a:r>
          </a:p>
          <a:p>
            <a:pPr algn="ctr">
              <a:lnSpc>
                <a:spcPts val="931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2193968" y="3320417"/>
            <a:ext cx="14326791" cy="5937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FRONTEND DEVELOPMENT: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HTML5 – FOR STRUCTURING THE WEB PAGES.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CSS3 – FOR STYLING AND LAYOUT DESIGN.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JAVASCRIPT – FOR INTERACTIVITY AND DYNAMIC BEHAVIOR.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VERSION CONTROL &amp; HOSTING: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GIT &amp; GITHUB – FOR VERSION CONTROL AND PROJECT HOSTING.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DESIGN TOOLS: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CANVA / FIGMA – FOR CREATING AND REFINING UI/UX DESIGNS.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TECHNIQUES: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RESPONSIVE WEB DESIGN – ENSURING COMPATIBILITY ACROSS DEVICES.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USER-CENTERED DESIGN – FOCUSING ON READABILITY, ACCESSIBILITY, AND PROFESSIONAL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PRESENTATION.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CODE OPTIMIZATION – CLEAN, REUSABLE, AND WELL-STRUCTURED CODE FOR PERFORMANCE</a:t>
            </a:r>
          </a:p>
          <a:p>
            <a:pPr algn="ctr">
              <a:lnSpc>
                <a:spcPts val="294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80020" y="895240"/>
            <a:ext cx="579280" cy="57928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4451" y="1068524"/>
            <a:ext cx="210418" cy="232712"/>
          </a:xfrm>
          <a:custGeom>
            <a:avLst/>
            <a:gdLst/>
            <a:ahLst/>
            <a:cxnLst/>
            <a:rect r="r" b="b" t="t" l="l"/>
            <a:pathLst>
              <a:path h="232712" w="210418">
                <a:moveTo>
                  <a:pt x="0" y="0"/>
                </a:moveTo>
                <a:lnTo>
                  <a:pt x="210418" y="0"/>
                </a:lnTo>
                <a:lnTo>
                  <a:pt x="210418" y="232712"/>
                </a:lnTo>
                <a:lnTo>
                  <a:pt x="0" y="2327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018306" y="2318693"/>
            <a:ext cx="3265142" cy="7171480"/>
            <a:chOff x="0" y="0"/>
            <a:chExt cx="3175000" cy="697349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75000" cy="6973494"/>
            </a:xfrm>
            <a:custGeom>
              <a:avLst/>
              <a:gdLst/>
              <a:ahLst/>
              <a:cxnLst/>
              <a:rect r="r" b="b" t="t" l="l"/>
              <a:pathLst>
                <a:path h="6973494" w="3175000">
                  <a:moveTo>
                    <a:pt x="1587500" y="6973494"/>
                  </a:moveTo>
                  <a:cubicBezTo>
                    <a:pt x="711200" y="6973494"/>
                    <a:pt x="0" y="6192462"/>
                    <a:pt x="0" y="5230120"/>
                  </a:cubicBezTo>
                  <a:lnTo>
                    <a:pt x="0" y="1743373"/>
                  </a:lnTo>
                  <a:cubicBezTo>
                    <a:pt x="0" y="781031"/>
                    <a:pt x="711200" y="0"/>
                    <a:pt x="1587500" y="0"/>
                  </a:cubicBezTo>
                  <a:cubicBezTo>
                    <a:pt x="2463800" y="0"/>
                    <a:pt x="3175000" y="781031"/>
                    <a:pt x="3175000" y="1743373"/>
                  </a:cubicBezTo>
                  <a:lnTo>
                    <a:pt x="3175000" y="5230120"/>
                  </a:lnTo>
                  <a:cubicBezTo>
                    <a:pt x="3175000" y="6192462"/>
                    <a:pt x="2463800" y="6973494"/>
                    <a:pt x="1587500" y="6973494"/>
                  </a:cubicBezTo>
                  <a:close/>
                </a:path>
              </a:pathLst>
            </a:custGeom>
            <a:blipFill>
              <a:blip r:embed="rId4"/>
              <a:stretch>
                <a:fillRect l="-127564" t="0" r="-102097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722986" y="976934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57962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17100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1035004"/>
            <a:ext cx="2330535" cy="29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Studio Shodwe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237677" y="9682596"/>
            <a:ext cx="3403168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111385" y="1565381"/>
            <a:ext cx="8360202" cy="307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84"/>
              </a:lnSpc>
            </a:pPr>
            <a:r>
              <a:rPr lang="en-US" sz="5845" b="true">
                <a:solidFill>
                  <a:srgbClr val="FFFFFF"/>
                </a:solidFill>
                <a:latin typeface="Rowdies Bold"/>
                <a:ea typeface="Rowdies Bold"/>
                <a:cs typeface="Rowdies Bold"/>
                <a:sym typeface="Rowdies Bold"/>
              </a:rPr>
              <a:t>PORTFOLIO DESIGN AND LAYOUT</a:t>
            </a:r>
          </a:p>
          <a:p>
            <a:pPr algn="ctr">
              <a:lnSpc>
                <a:spcPts val="8184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823990"/>
            <a:ext cx="6569530" cy="5434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3"/>
              </a:lnSpc>
            </a:pPr>
            <a:r>
              <a:rPr lang="en-US" sz="2359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THE PORTFOLIO WEBSITE IS DESIGNED WITH </a:t>
            </a:r>
            <a:r>
              <a:rPr lang="en-US" sz="2359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</a:t>
            </a:r>
          </a:p>
          <a:p>
            <a:pPr algn="ctr">
              <a:lnSpc>
                <a:spcPts val="3303"/>
              </a:lnSpc>
            </a:pPr>
            <a:r>
              <a:rPr lang="en-US" sz="2359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CLEAN AND MODERN LAYOUT TO ENSURE</a:t>
            </a:r>
          </a:p>
          <a:p>
            <a:pPr algn="ctr">
              <a:lnSpc>
                <a:spcPts val="3303"/>
              </a:lnSpc>
            </a:pPr>
            <a:r>
              <a:rPr lang="en-US" sz="2359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PROFESSIONALISM AND USER-FRIENDLY</a:t>
            </a:r>
          </a:p>
          <a:p>
            <a:pPr algn="ctr">
              <a:lnSpc>
                <a:spcPts val="3303"/>
              </a:lnSpc>
            </a:pPr>
            <a:r>
              <a:rPr lang="en-US" sz="2359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NAVIGATION. THE DESIGN FOLLOWS A</a:t>
            </a:r>
          </a:p>
          <a:p>
            <a:pPr algn="ctr">
              <a:lnSpc>
                <a:spcPts val="3303"/>
              </a:lnSpc>
            </a:pPr>
            <a:r>
              <a:rPr lang="en-US" sz="2359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RESPONSIVE WEB STRUCTURE, MAKING IT</a:t>
            </a:r>
          </a:p>
          <a:p>
            <a:pPr algn="ctr">
              <a:lnSpc>
                <a:spcPts val="3303"/>
              </a:lnSpc>
            </a:pPr>
            <a:r>
              <a:rPr lang="en-US" sz="2359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ACCESSIBLE ACROSS DESKTOPS, TABLETS,</a:t>
            </a:r>
          </a:p>
          <a:p>
            <a:pPr algn="ctr">
              <a:lnSpc>
                <a:spcPts val="3303"/>
              </a:lnSpc>
            </a:pPr>
            <a:r>
              <a:rPr lang="en-US" sz="2359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AND MOBILE DEVICES.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702548" y="1749185"/>
            <a:ext cx="5495249" cy="7740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81"/>
              </a:lnSpc>
            </a:pPr>
            <a:r>
              <a:rPr lang="en-US" sz="198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HOME P</a:t>
            </a:r>
            <a:r>
              <a:rPr lang="en-US" sz="198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AGE – A BRIEF INTRODUCTION WITH NAME, TITLE, AND A PROFESSIONAL</a:t>
            </a:r>
          </a:p>
          <a:p>
            <a:pPr algn="just">
              <a:lnSpc>
                <a:spcPts val="2781"/>
              </a:lnSpc>
            </a:pPr>
            <a:r>
              <a:rPr lang="en-US" sz="198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TAGLINE.</a:t>
            </a:r>
          </a:p>
          <a:p>
            <a:pPr algn="just">
              <a:lnSpc>
                <a:spcPts val="2781"/>
              </a:lnSpc>
            </a:pPr>
            <a:r>
              <a:rPr lang="en-US" sz="198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ABOUT ME – SHOWCASING PERSONAL BACKGROUND, EDUCATION, AND CAREER</a:t>
            </a:r>
          </a:p>
          <a:p>
            <a:pPr algn="just">
              <a:lnSpc>
                <a:spcPts val="2781"/>
              </a:lnSpc>
            </a:pPr>
            <a:r>
              <a:rPr lang="en-US" sz="198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GOALS.</a:t>
            </a:r>
          </a:p>
          <a:p>
            <a:pPr algn="just">
              <a:lnSpc>
                <a:spcPts val="2781"/>
              </a:lnSpc>
            </a:pPr>
            <a:r>
              <a:rPr lang="en-US" sz="198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SKILLS – HIGHLIGHTING TECHNICAL AND SOFT SKILLS IN AN ORGANIZED FORMAT.</a:t>
            </a:r>
          </a:p>
          <a:p>
            <a:pPr algn="just">
              <a:lnSpc>
                <a:spcPts val="2781"/>
              </a:lnSpc>
            </a:pPr>
            <a:r>
              <a:rPr lang="en-US" sz="198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PROJECTS – DISPLAYING ACADEMIC AND PERSONAL PROJECTS WITH</a:t>
            </a:r>
          </a:p>
          <a:p>
            <a:pPr algn="just">
              <a:lnSpc>
                <a:spcPts val="2781"/>
              </a:lnSpc>
            </a:pPr>
            <a:r>
              <a:rPr lang="en-US" sz="198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DESCRIPTIONS.</a:t>
            </a:r>
          </a:p>
          <a:p>
            <a:pPr algn="just">
              <a:lnSpc>
                <a:spcPts val="2781"/>
              </a:lnSpc>
            </a:pPr>
            <a:r>
              <a:rPr lang="en-US" sz="198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CERTIFICATIONS – LISTING RELEVANT CERTIFICATIONS AND ACHIEVEMENTS.</a:t>
            </a:r>
          </a:p>
          <a:p>
            <a:pPr algn="just">
              <a:lnSpc>
                <a:spcPts val="2781"/>
              </a:lnSpc>
            </a:pPr>
            <a:r>
              <a:rPr lang="en-US" sz="198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CONTACT SECTION – PROVIDING EMAIL, PHONE, AND SOCIAL MEDIA LINKS FOR</a:t>
            </a:r>
          </a:p>
          <a:p>
            <a:pPr algn="just">
              <a:lnSpc>
                <a:spcPts val="2781"/>
              </a:lnSpc>
            </a:pPr>
            <a:r>
              <a:rPr lang="en-US" sz="1986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EASY COMMUNICATION.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5002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80020" y="895240"/>
            <a:ext cx="579280" cy="57928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8964880"/>
            <a:ext cx="660978" cy="345911"/>
            <a:chOff x="0" y="0"/>
            <a:chExt cx="215780" cy="1129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5780" cy="112925"/>
            </a:xfrm>
            <a:custGeom>
              <a:avLst/>
              <a:gdLst/>
              <a:ahLst/>
              <a:cxnLst/>
              <a:rect r="r" b="b" t="t" l="l"/>
              <a:pathLst>
                <a:path h="112925" w="215780">
                  <a:moveTo>
                    <a:pt x="56462" y="0"/>
                  </a:moveTo>
                  <a:lnTo>
                    <a:pt x="159318" y="0"/>
                  </a:lnTo>
                  <a:cubicBezTo>
                    <a:pt x="190501" y="0"/>
                    <a:pt x="215780" y="25279"/>
                    <a:pt x="215780" y="56462"/>
                  </a:cubicBezTo>
                  <a:lnTo>
                    <a:pt x="215780" y="56462"/>
                  </a:lnTo>
                  <a:cubicBezTo>
                    <a:pt x="215780" y="87646"/>
                    <a:pt x="190501" y="112925"/>
                    <a:pt x="159318" y="112925"/>
                  </a:cubicBezTo>
                  <a:lnTo>
                    <a:pt x="56462" y="112925"/>
                  </a:lnTo>
                  <a:cubicBezTo>
                    <a:pt x="25279" y="112925"/>
                    <a:pt x="0" y="87646"/>
                    <a:pt x="0" y="56462"/>
                  </a:cubicBezTo>
                  <a:lnTo>
                    <a:pt x="0" y="56462"/>
                  </a:lnTo>
                  <a:cubicBezTo>
                    <a:pt x="0" y="25279"/>
                    <a:pt x="25279" y="0"/>
                    <a:pt x="5646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42D75">
                    <a:alpha val="100000"/>
                  </a:srgbClr>
                </a:gs>
                <a:gs pos="100000">
                  <a:srgbClr val="8627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15780" cy="179600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29587" y="9032559"/>
            <a:ext cx="210552" cy="21055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36385" lIns="36385" bIns="36385" rIns="36385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6864451" y="1068524"/>
            <a:ext cx="210418" cy="232712"/>
          </a:xfrm>
          <a:custGeom>
            <a:avLst/>
            <a:gdLst/>
            <a:ahLst/>
            <a:cxnLst/>
            <a:rect r="r" b="b" t="t" l="l"/>
            <a:pathLst>
              <a:path h="232712" w="210418">
                <a:moveTo>
                  <a:pt x="0" y="0"/>
                </a:moveTo>
                <a:lnTo>
                  <a:pt x="210418" y="0"/>
                </a:lnTo>
                <a:lnTo>
                  <a:pt x="210418" y="232712"/>
                </a:lnTo>
                <a:lnTo>
                  <a:pt x="0" y="2327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722986" y="976934"/>
            <a:ext cx="927891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57962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71000" y="976934"/>
            <a:ext cx="1537379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035004"/>
            <a:ext cx="2330535" cy="29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Studio Shodwe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880387" y="8929889"/>
            <a:ext cx="3403168" cy="35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2025 Presentation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-216538" y="54079"/>
            <a:ext cx="21281414" cy="10232921"/>
            <a:chOff x="0" y="0"/>
            <a:chExt cx="655196" cy="31504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55196" cy="315044"/>
            </a:xfrm>
            <a:custGeom>
              <a:avLst/>
              <a:gdLst/>
              <a:ahLst/>
              <a:cxnLst/>
              <a:rect r="r" b="b" t="t" l="l"/>
              <a:pathLst>
                <a:path h="315044" w="655196">
                  <a:moveTo>
                    <a:pt x="8367" y="0"/>
                  </a:moveTo>
                  <a:lnTo>
                    <a:pt x="646829" y="0"/>
                  </a:lnTo>
                  <a:cubicBezTo>
                    <a:pt x="649048" y="0"/>
                    <a:pt x="651177" y="882"/>
                    <a:pt x="652746" y="2451"/>
                  </a:cubicBezTo>
                  <a:cubicBezTo>
                    <a:pt x="654315" y="4020"/>
                    <a:pt x="655196" y="6148"/>
                    <a:pt x="655196" y="8367"/>
                  </a:cubicBezTo>
                  <a:lnTo>
                    <a:pt x="655196" y="306676"/>
                  </a:lnTo>
                  <a:cubicBezTo>
                    <a:pt x="655196" y="308896"/>
                    <a:pt x="654315" y="311024"/>
                    <a:pt x="652746" y="312593"/>
                  </a:cubicBezTo>
                  <a:cubicBezTo>
                    <a:pt x="651177" y="314162"/>
                    <a:pt x="649048" y="315044"/>
                    <a:pt x="646829" y="315044"/>
                  </a:cubicBezTo>
                  <a:lnTo>
                    <a:pt x="8367" y="315044"/>
                  </a:lnTo>
                  <a:cubicBezTo>
                    <a:pt x="3746" y="315044"/>
                    <a:pt x="0" y="311297"/>
                    <a:pt x="0" y="306676"/>
                  </a:cubicBezTo>
                  <a:lnTo>
                    <a:pt x="0" y="8367"/>
                  </a:lnTo>
                  <a:cubicBezTo>
                    <a:pt x="0" y="6148"/>
                    <a:pt x="882" y="4020"/>
                    <a:pt x="2451" y="2451"/>
                  </a:cubicBezTo>
                  <a:cubicBezTo>
                    <a:pt x="4020" y="882"/>
                    <a:pt x="6148" y="0"/>
                    <a:pt x="8367" y="0"/>
                  </a:cubicBezTo>
                  <a:close/>
                </a:path>
              </a:pathLst>
            </a:custGeom>
            <a:blipFill>
              <a:blip r:embed="rId4">
                <a:alphaModFix amt="24000"/>
              </a:blip>
              <a:stretch>
                <a:fillRect l="0" t="-19280" r="0" b="-1928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34863" y="2053950"/>
            <a:ext cx="16152363" cy="246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09"/>
              </a:lnSpc>
            </a:pPr>
            <a:r>
              <a:rPr lang="en-US" sz="7078">
                <a:solidFill>
                  <a:srgbClr val="FFFFFF"/>
                </a:solidFill>
                <a:latin typeface="Rowdies"/>
                <a:ea typeface="Rowdies"/>
                <a:cs typeface="Rowdies"/>
                <a:sym typeface="Rowdies"/>
              </a:rPr>
              <a:t>FE</a:t>
            </a:r>
            <a:r>
              <a:rPr lang="en-US" sz="7078">
                <a:solidFill>
                  <a:srgbClr val="FFFFFF"/>
                </a:solidFill>
                <a:latin typeface="Rowdies"/>
                <a:ea typeface="Rowdies"/>
                <a:cs typeface="Rowdies"/>
                <a:sym typeface="Rowdies"/>
              </a:rPr>
              <a:t>ATURES AND FUNCTIONALITIES </a:t>
            </a:r>
          </a:p>
          <a:p>
            <a:pPr algn="ctr">
              <a:lnSpc>
                <a:spcPts val="9909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985757" y="3876682"/>
            <a:ext cx="14402350" cy="5155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9"/>
              </a:lnSpc>
            </a:pPr>
            <a:r>
              <a:rPr lang="en-US" sz="267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•RESPONSIVE DESIGN – WORKS SMOOTHLY ON DESKTOP, T</a:t>
            </a:r>
            <a:r>
              <a:rPr lang="en-US" sz="267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ABLET, AND MOBILE.</a:t>
            </a:r>
          </a:p>
          <a:p>
            <a:pPr algn="ctr">
              <a:lnSpc>
                <a:spcPts val="3739"/>
              </a:lnSpc>
            </a:pPr>
            <a:r>
              <a:rPr lang="en-US" sz="267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•HOME &amp; ABOUT SECTIONS – INTRODUCTION, BACKGROUND, AND CAREER GOALS.</a:t>
            </a:r>
          </a:p>
          <a:p>
            <a:pPr algn="ctr">
              <a:lnSpc>
                <a:spcPts val="3739"/>
              </a:lnSpc>
            </a:pPr>
            <a:r>
              <a:rPr lang="en-US" sz="267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•SKILLS &amp; PROJECTS – SHOWCASES TECHNICAL ABILITIES AND ACADEMIC WORK.</a:t>
            </a:r>
          </a:p>
          <a:p>
            <a:pPr algn="ctr">
              <a:lnSpc>
                <a:spcPts val="3739"/>
              </a:lnSpc>
            </a:pPr>
            <a:r>
              <a:rPr lang="en-US" sz="267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•CERTIFICATIONS – DISPLAYS COMPLETED CERTIFICATIONS AND ACHIEVEMENTS.</a:t>
            </a:r>
          </a:p>
          <a:p>
            <a:pPr algn="ctr">
              <a:lnSpc>
                <a:spcPts val="3739"/>
              </a:lnSpc>
            </a:pPr>
            <a:r>
              <a:rPr lang="en-US" sz="267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•CONTACT SECTION – PROVIDES EMAIL, PHONE, AND SOCIAL MEDIA LINKS.</a:t>
            </a:r>
          </a:p>
          <a:p>
            <a:pPr algn="ctr">
              <a:lnSpc>
                <a:spcPts val="3739"/>
              </a:lnSpc>
            </a:pPr>
            <a:r>
              <a:rPr lang="en-US" sz="2671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EASY NAVIGATION – CLEAN AND USER-FRIENDLY MENU SYSTEM.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DAGzB7juv5k</dc:identifier>
  <dcterms:modified xsi:type="dcterms:W3CDTF">2011-08-01T06:04:30Z</dcterms:modified>
  <cp:revision>1</cp:revision>
  <dc:title>Purple and Pink Gradient Modern Programmer Presentation</dc:title>
</cp:coreProperties>
</file>

<file path=docProps/thumbnail.jpeg>
</file>